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65" r:id="rId6"/>
    <p:sldId id="309" r:id="rId7"/>
    <p:sldId id="290" r:id="rId8"/>
    <p:sldId id="310" r:id="rId9"/>
    <p:sldId id="311" r:id="rId10"/>
    <p:sldId id="314" r:id="rId11"/>
    <p:sldId id="313" r:id="rId12"/>
    <p:sldId id="291" r:id="rId13"/>
    <p:sldId id="307" r:id="rId14"/>
    <p:sldId id="292" r:id="rId15"/>
    <p:sldId id="308" r:id="rId16"/>
    <p:sldId id="302" r:id="rId17"/>
    <p:sldId id="316" r:id="rId18"/>
    <p:sldId id="315" r:id="rId19"/>
    <p:sldId id="300" r:id="rId20"/>
    <p:sldId id="303" r:id="rId21"/>
    <p:sldId id="287" r:id="rId22"/>
    <p:sldId id="288" r:id="rId23"/>
    <p:sldId id="312" r:id="rId24"/>
    <p:sldId id="306" r:id="rId25"/>
    <p:sldId id="266" r:id="rId26"/>
  </p:sldIdLst>
  <p:sldSz cx="9906000" cy="6858000" type="A4"/>
  <p:notesSz cx="6858000" cy="9144000"/>
  <p:defaultTextStyle>
    <a:defPPr>
      <a:defRPr lang="ru-RU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9"/>
    <a:srgbClr val="57B3BD"/>
    <a:srgbClr val="5B9F6B"/>
    <a:srgbClr val="58B677"/>
    <a:srgbClr val="58BCA4"/>
    <a:srgbClr val="575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074" autoAdjust="0"/>
  </p:normalViewPr>
  <p:slideViewPr>
    <p:cSldViewPr snapToGrid="0">
      <p:cViewPr>
        <p:scale>
          <a:sx n="100" d="100"/>
          <a:sy n="100" d="100"/>
        </p:scale>
        <p:origin x="-5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ABCF6-929C-7943-95F3-99C88D7BB47B}" type="doc">
      <dgm:prSet loTypeId="urn:microsoft.com/office/officeart/2008/layout/HorizontalMultiLevelHierarchy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D8E06B1-4339-6D45-AEF3-762178EE48C9}">
      <dgm:prSet phldrT="[Текст]" custT="1"/>
      <dgm:spPr/>
      <dgm:t>
        <a:bodyPr/>
        <a:lstStyle/>
        <a:p>
          <a:r>
            <a:rPr lang="ru-RU" sz="1800" dirty="0" smtClean="0"/>
            <a:t>83-ФЗ</a:t>
          </a:r>
          <a:endParaRPr lang="ru-RU" sz="1800" dirty="0"/>
        </a:p>
      </dgm:t>
    </dgm:pt>
    <dgm:pt modelId="{1D31DBEA-CD55-D24F-85A5-458814C101A9}" type="parTrans" cxnId="{35AA251D-DCF8-4245-9F17-42C212D2B3A5}">
      <dgm:prSet/>
      <dgm:spPr/>
      <dgm:t>
        <a:bodyPr/>
        <a:lstStyle/>
        <a:p>
          <a:endParaRPr lang="ru-RU" sz="1600"/>
        </a:p>
      </dgm:t>
    </dgm:pt>
    <dgm:pt modelId="{45F44CC0-58C1-FF4A-9554-2D7987FB4DB6}" type="sibTrans" cxnId="{35AA251D-DCF8-4245-9F17-42C212D2B3A5}">
      <dgm:prSet/>
      <dgm:spPr/>
      <dgm:t>
        <a:bodyPr/>
        <a:lstStyle/>
        <a:p>
          <a:endParaRPr lang="ru-RU" sz="1600"/>
        </a:p>
      </dgm:t>
    </dgm:pt>
    <dgm:pt modelId="{1F3CB84E-2F91-EA47-A04B-FD12620D0870}">
      <dgm:prSet phldrT="[Текст]" custT="1"/>
      <dgm:spPr/>
      <dgm:t>
        <a:bodyPr/>
        <a:lstStyle/>
        <a:p>
          <a:r>
            <a:rPr lang="ru-RU" sz="1800" dirty="0" smtClean="0"/>
            <a:t>«Формальная» реализация требований Закона</a:t>
          </a:r>
          <a:endParaRPr lang="ru-RU" sz="1800" dirty="0"/>
        </a:p>
      </dgm:t>
    </dgm:pt>
    <dgm:pt modelId="{CD8E862F-323F-2049-A53A-4321316EAA06}" type="parTrans" cxnId="{FB8C0C9D-68B1-B64E-AF2F-3EECD9ED2F99}">
      <dgm:prSet custT="1"/>
      <dgm:spPr/>
      <dgm:t>
        <a:bodyPr/>
        <a:lstStyle/>
        <a:p>
          <a:endParaRPr lang="ru-RU" sz="1600"/>
        </a:p>
      </dgm:t>
    </dgm:pt>
    <dgm:pt modelId="{5AA4B227-689B-9A4C-B15D-28B8C5465E52}" type="sibTrans" cxnId="{FB8C0C9D-68B1-B64E-AF2F-3EECD9ED2F99}">
      <dgm:prSet/>
      <dgm:spPr/>
      <dgm:t>
        <a:bodyPr/>
        <a:lstStyle/>
        <a:p>
          <a:endParaRPr lang="ru-RU" sz="1600"/>
        </a:p>
      </dgm:t>
    </dgm:pt>
    <dgm:pt modelId="{6E93095E-DADB-A540-B462-25F5FE83FFAD}">
      <dgm:prSet phldrT="[Текст]" custT="1"/>
      <dgm:spPr/>
      <dgm:t>
        <a:bodyPr/>
        <a:lstStyle/>
        <a:p>
          <a:r>
            <a:rPr lang="ru-RU" sz="1800" dirty="0" smtClean="0"/>
            <a:t>1 услуга-1 учреждение</a:t>
          </a:r>
          <a:endParaRPr lang="ru-RU" sz="1800" dirty="0"/>
        </a:p>
      </dgm:t>
    </dgm:pt>
    <dgm:pt modelId="{D49333C2-48EB-6C47-9657-FF3EEE92B4FE}" type="parTrans" cxnId="{2D8EE367-88D0-D944-907F-EF55CA6EF750}">
      <dgm:prSet custT="1"/>
      <dgm:spPr/>
      <dgm:t>
        <a:bodyPr/>
        <a:lstStyle/>
        <a:p>
          <a:endParaRPr lang="ru-RU" sz="1600"/>
        </a:p>
      </dgm:t>
    </dgm:pt>
    <dgm:pt modelId="{390B80BE-0BD5-8A4E-9FE8-1F4F613CCDE0}" type="sibTrans" cxnId="{2D8EE367-88D0-D944-907F-EF55CA6EF750}">
      <dgm:prSet/>
      <dgm:spPr/>
      <dgm:t>
        <a:bodyPr/>
        <a:lstStyle/>
        <a:p>
          <a:endParaRPr lang="ru-RU" sz="1600"/>
        </a:p>
      </dgm:t>
    </dgm:pt>
    <dgm:pt modelId="{E5B7EAA6-E2C0-A74C-BA3A-560D6A0EBA1E}">
      <dgm:prSet phldrT="[Текст]" custT="1"/>
      <dgm:spPr/>
      <dgm:t>
        <a:bodyPr/>
        <a:lstStyle/>
        <a:p>
          <a:r>
            <a:rPr lang="ru-RU" sz="1800" dirty="0" smtClean="0"/>
            <a:t>санкционирование расходов учреждений</a:t>
          </a:r>
          <a:endParaRPr lang="ru-RU" sz="1800" dirty="0"/>
        </a:p>
      </dgm:t>
    </dgm:pt>
    <dgm:pt modelId="{79329D18-90FD-AF40-A9BA-BD225A9351C5}" type="parTrans" cxnId="{ED5016CA-7BFC-0542-8605-6A4B5A38D100}">
      <dgm:prSet custT="1"/>
      <dgm:spPr/>
      <dgm:t>
        <a:bodyPr/>
        <a:lstStyle/>
        <a:p>
          <a:endParaRPr lang="ru-RU" sz="1600"/>
        </a:p>
      </dgm:t>
    </dgm:pt>
    <dgm:pt modelId="{562C40FB-DA64-4B46-9870-074419574657}" type="sibTrans" cxnId="{ED5016CA-7BFC-0542-8605-6A4B5A38D100}">
      <dgm:prSet/>
      <dgm:spPr/>
      <dgm:t>
        <a:bodyPr/>
        <a:lstStyle/>
        <a:p>
          <a:endParaRPr lang="ru-RU" sz="1600"/>
        </a:p>
      </dgm:t>
    </dgm:pt>
    <dgm:pt modelId="{D7BA326A-5157-5C4F-8B03-2DECC6D4F26A}">
      <dgm:prSet phldrT="[Текст]" custT="1"/>
      <dgm:spPr/>
      <dgm:t>
        <a:bodyPr/>
        <a:lstStyle/>
        <a:p>
          <a:r>
            <a:rPr lang="ru-RU" sz="1800" dirty="0" smtClean="0"/>
            <a:t>Использование возможностей, предоставляемых Законом</a:t>
          </a:r>
          <a:endParaRPr lang="ru-RU" sz="1800" dirty="0"/>
        </a:p>
      </dgm:t>
    </dgm:pt>
    <dgm:pt modelId="{B072A56F-BAB2-A043-92FF-6A1D16DC5CE5}" type="parTrans" cxnId="{65841E5D-FD39-EA43-B7B9-AB909A09F0AD}">
      <dgm:prSet custT="1"/>
      <dgm:spPr/>
      <dgm:t>
        <a:bodyPr/>
        <a:lstStyle/>
        <a:p>
          <a:endParaRPr lang="ru-RU" sz="1600"/>
        </a:p>
      </dgm:t>
    </dgm:pt>
    <dgm:pt modelId="{3F384BAE-933A-D342-A026-213A581C239E}" type="sibTrans" cxnId="{65841E5D-FD39-EA43-B7B9-AB909A09F0AD}">
      <dgm:prSet/>
      <dgm:spPr/>
      <dgm:t>
        <a:bodyPr/>
        <a:lstStyle/>
        <a:p>
          <a:endParaRPr lang="ru-RU" sz="1600"/>
        </a:p>
      </dgm:t>
    </dgm:pt>
    <dgm:pt modelId="{407903FE-1C8A-E44C-A55E-077BF10FB5EF}">
      <dgm:prSet phldrT="[Текст]" custT="1"/>
      <dgm:spPr/>
      <dgm:t>
        <a:bodyPr/>
        <a:lstStyle/>
        <a:p>
          <a:r>
            <a:rPr lang="ru-RU" sz="1800" dirty="0" smtClean="0"/>
            <a:t>перечень </a:t>
          </a:r>
          <a:r>
            <a:rPr lang="ru-RU" sz="1800" dirty="0" smtClean="0"/>
            <a:t>услуг (работ)</a:t>
          </a:r>
          <a:br>
            <a:rPr lang="ru-RU" sz="1800" dirty="0" smtClean="0"/>
          </a:br>
          <a:r>
            <a:rPr lang="ru-RU" sz="1800" dirty="0" smtClean="0"/>
            <a:t> </a:t>
          </a:r>
          <a:r>
            <a:rPr lang="ru-RU" sz="1800" dirty="0" smtClean="0"/>
            <a:t>– инструмент управления сетью</a:t>
          </a:r>
          <a:endParaRPr lang="ru-RU" sz="1800" dirty="0"/>
        </a:p>
      </dgm:t>
    </dgm:pt>
    <dgm:pt modelId="{6B173E43-F55F-FA49-AD04-410636548356}" type="parTrans" cxnId="{E792BF08-3A9C-1B45-AD65-FF211DBD29A5}">
      <dgm:prSet custT="1"/>
      <dgm:spPr/>
      <dgm:t>
        <a:bodyPr/>
        <a:lstStyle/>
        <a:p>
          <a:endParaRPr lang="ru-RU" sz="1600"/>
        </a:p>
      </dgm:t>
    </dgm:pt>
    <dgm:pt modelId="{9516DE38-31CC-0448-87B7-05F68E4D0C5A}" type="sibTrans" cxnId="{E792BF08-3A9C-1B45-AD65-FF211DBD29A5}">
      <dgm:prSet/>
      <dgm:spPr/>
      <dgm:t>
        <a:bodyPr/>
        <a:lstStyle/>
        <a:p>
          <a:endParaRPr lang="ru-RU" sz="1600"/>
        </a:p>
      </dgm:t>
    </dgm:pt>
    <dgm:pt modelId="{4FB43BD3-14D3-024F-B6F6-75ED1A0AD074}">
      <dgm:prSet phldrT="[Текст]" custT="1"/>
      <dgm:spPr/>
      <dgm:t>
        <a:bodyPr/>
        <a:lstStyle/>
        <a:p>
          <a:r>
            <a:rPr lang="ru-RU" sz="1800" dirty="0" smtClean="0"/>
            <a:t>1 учреждение – 1 </a:t>
          </a:r>
          <a:r>
            <a:rPr lang="ru-RU" sz="1800" dirty="0" smtClean="0"/>
            <a:t>норматив</a:t>
          </a:r>
          <a:br>
            <a:rPr lang="ru-RU" sz="1800" dirty="0" smtClean="0"/>
          </a:br>
          <a:r>
            <a:rPr lang="ru-RU" sz="1800" dirty="0" smtClean="0"/>
            <a:t> </a:t>
          </a:r>
          <a:r>
            <a:rPr lang="ru-RU" sz="1800" dirty="0" smtClean="0"/>
            <a:t>или индивидуальный коэффициент</a:t>
          </a:r>
          <a:endParaRPr lang="ru-RU" sz="1800" dirty="0"/>
        </a:p>
      </dgm:t>
    </dgm:pt>
    <dgm:pt modelId="{802E7083-FBCD-A241-BE52-B1FCB2117152}" type="parTrans" cxnId="{B4B7474B-0E5E-5042-853E-2308DFB6A87C}">
      <dgm:prSet custT="1"/>
      <dgm:spPr/>
      <dgm:t>
        <a:bodyPr/>
        <a:lstStyle/>
        <a:p>
          <a:endParaRPr lang="ru-RU" sz="1600"/>
        </a:p>
      </dgm:t>
    </dgm:pt>
    <dgm:pt modelId="{6A90990A-881C-F047-9F9E-352E43C187BF}" type="sibTrans" cxnId="{B4B7474B-0E5E-5042-853E-2308DFB6A87C}">
      <dgm:prSet/>
      <dgm:spPr/>
      <dgm:t>
        <a:bodyPr/>
        <a:lstStyle/>
        <a:p>
          <a:endParaRPr lang="ru-RU" sz="1600"/>
        </a:p>
      </dgm:t>
    </dgm:pt>
    <dgm:pt modelId="{1F706091-0A34-3349-ACC7-28C8612BCC8B}">
      <dgm:prSet phldrT="[Текст]" custT="1"/>
      <dgm:spPr/>
      <dgm:t>
        <a:bodyPr/>
        <a:lstStyle/>
        <a:p>
          <a:r>
            <a:rPr lang="ru-RU" sz="1800" dirty="0" smtClean="0"/>
            <a:t>установление единых нормативов на оказание услуг</a:t>
          </a:r>
          <a:endParaRPr lang="ru-RU" sz="1800" dirty="0"/>
        </a:p>
      </dgm:t>
    </dgm:pt>
    <dgm:pt modelId="{E40A3BE0-4981-5D4A-9EAD-2B6409DA56DE}" type="parTrans" cxnId="{FD0E4500-AB77-CF47-BEDB-C870748D8FF2}">
      <dgm:prSet custT="1"/>
      <dgm:spPr/>
      <dgm:t>
        <a:bodyPr/>
        <a:lstStyle/>
        <a:p>
          <a:endParaRPr lang="ru-RU" sz="1600"/>
        </a:p>
      </dgm:t>
    </dgm:pt>
    <dgm:pt modelId="{F61BB075-0C42-DA41-8D4B-767B9E46E76C}" type="sibTrans" cxnId="{FD0E4500-AB77-CF47-BEDB-C870748D8FF2}">
      <dgm:prSet/>
      <dgm:spPr/>
      <dgm:t>
        <a:bodyPr/>
        <a:lstStyle/>
        <a:p>
          <a:endParaRPr lang="ru-RU" sz="1600"/>
        </a:p>
      </dgm:t>
    </dgm:pt>
    <dgm:pt modelId="{9CDEAD2C-52B0-7E42-B350-9A8D9834C6C7}">
      <dgm:prSet phldrT="[Текст]" custT="1"/>
      <dgm:spPr/>
      <dgm:t>
        <a:bodyPr/>
        <a:lstStyle/>
        <a:p>
          <a:r>
            <a:rPr lang="ru-RU" sz="1800" dirty="0" smtClean="0"/>
            <a:t>использование плана ФХД, как бизнес-плана учреждения</a:t>
          </a:r>
          <a:endParaRPr lang="ru-RU" sz="1800" dirty="0"/>
        </a:p>
      </dgm:t>
    </dgm:pt>
    <dgm:pt modelId="{C37992AA-6025-7641-A374-355CACBC596A}" type="parTrans" cxnId="{CD1203CB-9D1D-D94C-AF5A-3768390E155D}">
      <dgm:prSet custT="1"/>
      <dgm:spPr/>
      <dgm:t>
        <a:bodyPr/>
        <a:lstStyle/>
        <a:p>
          <a:endParaRPr lang="ru-RU" sz="1600"/>
        </a:p>
      </dgm:t>
    </dgm:pt>
    <dgm:pt modelId="{A30C5E47-7C06-DE4C-8838-19702BADB35A}" type="sibTrans" cxnId="{CD1203CB-9D1D-D94C-AF5A-3768390E155D}">
      <dgm:prSet/>
      <dgm:spPr/>
      <dgm:t>
        <a:bodyPr/>
        <a:lstStyle/>
        <a:p>
          <a:endParaRPr lang="ru-RU" sz="1600"/>
        </a:p>
      </dgm:t>
    </dgm:pt>
    <dgm:pt modelId="{30E26D95-EBC5-6941-B11A-FBBEAB541614}" type="pres">
      <dgm:prSet presAssocID="{5ECABCF6-929C-7943-95F3-99C88D7BB4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00C3F-6F46-4C4B-8993-191C49476FEC}" type="pres">
      <dgm:prSet presAssocID="{3D8E06B1-4339-6D45-AEF3-762178EE48C9}" presName="root1" presStyleCnt="0"/>
      <dgm:spPr/>
      <dgm:t>
        <a:bodyPr/>
        <a:lstStyle/>
        <a:p>
          <a:endParaRPr lang="ru-RU"/>
        </a:p>
      </dgm:t>
    </dgm:pt>
    <dgm:pt modelId="{DDC4C5AD-E43C-9A48-950F-322F5D9C2BB7}" type="pres">
      <dgm:prSet presAssocID="{3D8E06B1-4339-6D45-AEF3-762178EE48C9}" presName="LevelOneTextNode" presStyleLbl="node0" presStyleIdx="0" presStyleCnt="1" custScaleX="65443" custScaleY="108898" custLinFactX="-35448" custLinFactNeighborX="-100000" custLinFactNeighborY="-2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DA374-FA82-FF44-BDA9-CEA1D761C806}" type="pres">
      <dgm:prSet presAssocID="{3D8E06B1-4339-6D45-AEF3-762178EE48C9}" presName="level2hierChild" presStyleCnt="0"/>
      <dgm:spPr/>
      <dgm:t>
        <a:bodyPr/>
        <a:lstStyle/>
        <a:p>
          <a:endParaRPr lang="ru-RU"/>
        </a:p>
      </dgm:t>
    </dgm:pt>
    <dgm:pt modelId="{53608375-3AD5-C04C-8C5D-4704E4CCDA5D}" type="pres">
      <dgm:prSet presAssocID="{CD8E862F-323F-2049-A53A-4321316EAA0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4925E04-7B74-DE41-81CE-EB82485AB773}" type="pres">
      <dgm:prSet presAssocID="{CD8E862F-323F-2049-A53A-4321316EAA0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E255E31-9957-AD4F-80AE-8D5FC7E73915}" type="pres">
      <dgm:prSet presAssocID="{1F3CB84E-2F91-EA47-A04B-FD12620D0870}" presName="root2" presStyleCnt="0"/>
      <dgm:spPr/>
      <dgm:t>
        <a:bodyPr/>
        <a:lstStyle/>
        <a:p>
          <a:endParaRPr lang="ru-RU"/>
        </a:p>
      </dgm:t>
    </dgm:pt>
    <dgm:pt modelId="{84A210A5-8BA2-9345-B969-BB3E60F53669}" type="pres">
      <dgm:prSet presAssocID="{1F3CB84E-2F91-EA47-A04B-FD12620D0870}" presName="LevelTwoTextNode" presStyleLbl="node2" presStyleIdx="0" presStyleCnt="2" custScaleY="168845" custLinFactNeighborX="-13185" custLinFactNeighborY="-3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0C7204-1D6F-B148-88FC-109682A27252}" type="pres">
      <dgm:prSet presAssocID="{1F3CB84E-2F91-EA47-A04B-FD12620D0870}" presName="level3hierChild" presStyleCnt="0"/>
      <dgm:spPr/>
      <dgm:t>
        <a:bodyPr/>
        <a:lstStyle/>
        <a:p>
          <a:endParaRPr lang="ru-RU"/>
        </a:p>
      </dgm:t>
    </dgm:pt>
    <dgm:pt modelId="{F763C174-48AC-E945-B3C5-95E76807B3A2}" type="pres">
      <dgm:prSet presAssocID="{D49333C2-48EB-6C47-9657-FF3EEE92B4FE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984FC0AF-9493-6A4C-899B-D7160B52F124}" type="pres">
      <dgm:prSet presAssocID="{D49333C2-48EB-6C47-9657-FF3EEE92B4FE}" presName="connTx" presStyleLbl="parChTrans1D3" presStyleIdx="0" presStyleCnt="6"/>
      <dgm:spPr/>
      <dgm:t>
        <a:bodyPr/>
        <a:lstStyle/>
        <a:p>
          <a:endParaRPr lang="ru-RU"/>
        </a:p>
      </dgm:t>
    </dgm:pt>
    <dgm:pt modelId="{DEB7427F-78E2-2A4E-B3FE-E4DA4888F7C8}" type="pres">
      <dgm:prSet presAssocID="{6E93095E-DADB-A540-B462-25F5FE83FFAD}" presName="root2" presStyleCnt="0"/>
      <dgm:spPr/>
      <dgm:t>
        <a:bodyPr/>
        <a:lstStyle/>
        <a:p>
          <a:endParaRPr lang="ru-RU"/>
        </a:p>
      </dgm:t>
    </dgm:pt>
    <dgm:pt modelId="{211CA015-582D-E44F-B4EC-8CDB6E355B7E}" type="pres">
      <dgm:prSet presAssocID="{6E93095E-DADB-A540-B462-25F5FE83FFAD}" presName="LevelTwoTextNode" presStyleLbl="node3" presStyleIdx="0" presStyleCnt="6" custScaleX="179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999FF-8971-8B47-BE58-B357431953E6}" type="pres">
      <dgm:prSet presAssocID="{6E93095E-DADB-A540-B462-25F5FE83FFAD}" presName="level3hierChild" presStyleCnt="0"/>
      <dgm:spPr/>
      <dgm:t>
        <a:bodyPr/>
        <a:lstStyle/>
        <a:p>
          <a:endParaRPr lang="ru-RU"/>
        </a:p>
      </dgm:t>
    </dgm:pt>
    <dgm:pt modelId="{7A4E7DCE-8C22-5541-8427-7ADC3541D931}" type="pres">
      <dgm:prSet presAssocID="{802E7083-FBCD-A241-BE52-B1FCB2117152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3AD7EDA1-67B2-D64B-8D3C-E512A45F4EC1}" type="pres">
      <dgm:prSet presAssocID="{802E7083-FBCD-A241-BE52-B1FCB2117152}" presName="connTx" presStyleLbl="parChTrans1D3" presStyleIdx="1" presStyleCnt="6"/>
      <dgm:spPr/>
      <dgm:t>
        <a:bodyPr/>
        <a:lstStyle/>
        <a:p>
          <a:endParaRPr lang="ru-RU"/>
        </a:p>
      </dgm:t>
    </dgm:pt>
    <dgm:pt modelId="{68322984-E883-FD4E-BE9F-4AB77C347B48}" type="pres">
      <dgm:prSet presAssocID="{4FB43BD3-14D3-024F-B6F6-75ED1A0AD074}" presName="root2" presStyleCnt="0"/>
      <dgm:spPr/>
      <dgm:t>
        <a:bodyPr/>
        <a:lstStyle/>
        <a:p>
          <a:endParaRPr lang="ru-RU"/>
        </a:p>
      </dgm:t>
    </dgm:pt>
    <dgm:pt modelId="{680C827F-E429-834B-9C66-9B2F2019A903}" type="pres">
      <dgm:prSet presAssocID="{4FB43BD3-14D3-024F-B6F6-75ED1A0AD074}" presName="LevelTwoTextNode" presStyleLbl="node3" presStyleIdx="1" presStyleCnt="6" custScaleX="179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E7AAA-6060-6646-AD01-B81304F51114}" type="pres">
      <dgm:prSet presAssocID="{4FB43BD3-14D3-024F-B6F6-75ED1A0AD074}" presName="level3hierChild" presStyleCnt="0"/>
      <dgm:spPr/>
      <dgm:t>
        <a:bodyPr/>
        <a:lstStyle/>
        <a:p>
          <a:endParaRPr lang="ru-RU"/>
        </a:p>
      </dgm:t>
    </dgm:pt>
    <dgm:pt modelId="{D5311200-2B92-A945-A41D-5740C416173E}" type="pres">
      <dgm:prSet presAssocID="{79329D18-90FD-AF40-A9BA-BD225A9351C5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5C0A0C99-1E4D-104C-A9E7-5829BCEAE9E3}" type="pres">
      <dgm:prSet presAssocID="{79329D18-90FD-AF40-A9BA-BD225A9351C5}" presName="connTx" presStyleLbl="parChTrans1D3" presStyleIdx="2" presStyleCnt="6"/>
      <dgm:spPr/>
      <dgm:t>
        <a:bodyPr/>
        <a:lstStyle/>
        <a:p>
          <a:endParaRPr lang="ru-RU"/>
        </a:p>
      </dgm:t>
    </dgm:pt>
    <dgm:pt modelId="{9C6E767B-5D31-E24B-8378-C155FBEEB2F9}" type="pres">
      <dgm:prSet presAssocID="{E5B7EAA6-E2C0-A74C-BA3A-560D6A0EBA1E}" presName="root2" presStyleCnt="0"/>
      <dgm:spPr/>
      <dgm:t>
        <a:bodyPr/>
        <a:lstStyle/>
        <a:p>
          <a:endParaRPr lang="ru-RU"/>
        </a:p>
      </dgm:t>
    </dgm:pt>
    <dgm:pt modelId="{00C25260-C01F-164F-8120-821829CA78FE}" type="pres">
      <dgm:prSet presAssocID="{E5B7EAA6-E2C0-A74C-BA3A-560D6A0EBA1E}" presName="LevelTwoTextNode" presStyleLbl="node3" presStyleIdx="2" presStyleCnt="6" custScaleX="179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7E52A3-441A-3A4C-AE25-19B71BFF9975}" type="pres">
      <dgm:prSet presAssocID="{E5B7EAA6-E2C0-A74C-BA3A-560D6A0EBA1E}" presName="level3hierChild" presStyleCnt="0"/>
      <dgm:spPr/>
      <dgm:t>
        <a:bodyPr/>
        <a:lstStyle/>
        <a:p>
          <a:endParaRPr lang="ru-RU"/>
        </a:p>
      </dgm:t>
    </dgm:pt>
    <dgm:pt modelId="{1ADE71E8-4842-7749-B878-C08B1E3CCDD4}" type="pres">
      <dgm:prSet presAssocID="{B072A56F-BAB2-A043-92FF-6A1D16DC5CE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D48AC99-6327-FD4F-B8F6-E6BEEB5F50E6}" type="pres">
      <dgm:prSet presAssocID="{B072A56F-BAB2-A043-92FF-6A1D16DC5CE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29A0D58-7A02-BD49-BB17-66B3D0CA08FB}" type="pres">
      <dgm:prSet presAssocID="{D7BA326A-5157-5C4F-8B03-2DECC6D4F26A}" presName="root2" presStyleCnt="0"/>
      <dgm:spPr/>
      <dgm:t>
        <a:bodyPr/>
        <a:lstStyle/>
        <a:p>
          <a:endParaRPr lang="ru-RU"/>
        </a:p>
      </dgm:t>
    </dgm:pt>
    <dgm:pt modelId="{9A736B9E-E9F0-034B-8D6A-604A53691CCF}" type="pres">
      <dgm:prSet presAssocID="{D7BA326A-5157-5C4F-8B03-2DECC6D4F26A}" presName="LevelTwoTextNode" presStyleLbl="node2" presStyleIdx="1" presStyleCnt="2" custScaleY="162041" custLinFactNeighborX="-12306" custLinFactNeighborY="8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2C653-4079-0443-8DC7-A48F8E8987D4}" type="pres">
      <dgm:prSet presAssocID="{D7BA326A-5157-5C4F-8B03-2DECC6D4F26A}" presName="level3hierChild" presStyleCnt="0"/>
      <dgm:spPr/>
      <dgm:t>
        <a:bodyPr/>
        <a:lstStyle/>
        <a:p>
          <a:endParaRPr lang="ru-RU"/>
        </a:p>
      </dgm:t>
    </dgm:pt>
    <dgm:pt modelId="{9073421B-EBF0-0D47-AF45-DEA9818716FB}" type="pres">
      <dgm:prSet presAssocID="{6B173E43-F55F-FA49-AD04-410636548356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31190B47-96E4-5741-A8E5-0864D213983C}" type="pres">
      <dgm:prSet presAssocID="{6B173E43-F55F-FA49-AD04-410636548356}" presName="connTx" presStyleLbl="parChTrans1D3" presStyleIdx="3" presStyleCnt="6"/>
      <dgm:spPr/>
      <dgm:t>
        <a:bodyPr/>
        <a:lstStyle/>
        <a:p>
          <a:endParaRPr lang="ru-RU"/>
        </a:p>
      </dgm:t>
    </dgm:pt>
    <dgm:pt modelId="{FB96DC5E-8A28-E446-B0D3-2D6A9158E94E}" type="pres">
      <dgm:prSet presAssocID="{407903FE-1C8A-E44C-A55E-077BF10FB5EF}" presName="root2" presStyleCnt="0"/>
      <dgm:spPr/>
      <dgm:t>
        <a:bodyPr/>
        <a:lstStyle/>
        <a:p>
          <a:endParaRPr lang="ru-RU"/>
        </a:p>
      </dgm:t>
    </dgm:pt>
    <dgm:pt modelId="{DDA448A2-3ABF-0E47-AC56-C8EF76D7938A}" type="pres">
      <dgm:prSet presAssocID="{407903FE-1C8A-E44C-A55E-077BF10FB5EF}" presName="LevelTwoTextNode" presStyleLbl="node3" presStyleIdx="3" presStyleCnt="6" custScaleX="179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D7D681-885D-F846-8B68-456E8B8A6D5F}" type="pres">
      <dgm:prSet presAssocID="{407903FE-1C8A-E44C-A55E-077BF10FB5EF}" presName="level3hierChild" presStyleCnt="0"/>
      <dgm:spPr/>
      <dgm:t>
        <a:bodyPr/>
        <a:lstStyle/>
        <a:p>
          <a:endParaRPr lang="ru-RU"/>
        </a:p>
      </dgm:t>
    </dgm:pt>
    <dgm:pt modelId="{3C649C8D-E06E-884D-BD9E-D43F5CC7AF0D}" type="pres">
      <dgm:prSet presAssocID="{E40A3BE0-4981-5D4A-9EAD-2B6409DA56DE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2AD87DDE-7769-5D49-BD9C-9FFA761B5BD0}" type="pres">
      <dgm:prSet presAssocID="{E40A3BE0-4981-5D4A-9EAD-2B6409DA56DE}" presName="connTx" presStyleLbl="parChTrans1D3" presStyleIdx="4" presStyleCnt="6"/>
      <dgm:spPr/>
      <dgm:t>
        <a:bodyPr/>
        <a:lstStyle/>
        <a:p>
          <a:endParaRPr lang="ru-RU"/>
        </a:p>
      </dgm:t>
    </dgm:pt>
    <dgm:pt modelId="{61CAA32B-F9C0-094F-BF71-169E1892C922}" type="pres">
      <dgm:prSet presAssocID="{1F706091-0A34-3349-ACC7-28C8612BCC8B}" presName="root2" presStyleCnt="0"/>
      <dgm:spPr/>
      <dgm:t>
        <a:bodyPr/>
        <a:lstStyle/>
        <a:p>
          <a:endParaRPr lang="ru-RU"/>
        </a:p>
      </dgm:t>
    </dgm:pt>
    <dgm:pt modelId="{247D9072-D537-154E-82E7-5CEBCEE15626}" type="pres">
      <dgm:prSet presAssocID="{1F706091-0A34-3349-ACC7-28C8612BCC8B}" presName="LevelTwoTextNode" presStyleLbl="node3" presStyleIdx="4" presStyleCnt="6" custScaleX="179820" custLinFactNeighborY="-1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5D2C1-477B-FB48-A2F2-89084EB06F59}" type="pres">
      <dgm:prSet presAssocID="{1F706091-0A34-3349-ACC7-28C8612BCC8B}" presName="level3hierChild" presStyleCnt="0"/>
      <dgm:spPr/>
      <dgm:t>
        <a:bodyPr/>
        <a:lstStyle/>
        <a:p>
          <a:endParaRPr lang="ru-RU"/>
        </a:p>
      </dgm:t>
    </dgm:pt>
    <dgm:pt modelId="{9CB2E633-1CD0-4042-981C-12F04A3673C2}" type="pres">
      <dgm:prSet presAssocID="{C37992AA-6025-7641-A374-355CACBC596A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C1CE53E5-B367-5141-A059-65F57C766D74}" type="pres">
      <dgm:prSet presAssocID="{C37992AA-6025-7641-A374-355CACBC596A}" presName="connTx" presStyleLbl="parChTrans1D3" presStyleIdx="5" presStyleCnt="6"/>
      <dgm:spPr/>
      <dgm:t>
        <a:bodyPr/>
        <a:lstStyle/>
        <a:p>
          <a:endParaRPr lang="ru-RU"/>
        </a:p>
      </dgm:t>
    </dgm:pt>
    <dgm:pt modelId="{41893641-2D8F-4846-ABD2-442E4C4EE455}" type="pres">
      <dgm:prSet presAssocID="{9CDEAD2C-52B0-7E42-B350-9A8D9834C6C7}" presName="root2" presStyleCnt="0"/>
      <dgm:spPr/>
      <dgm:t>
        <a:bodyPr/>
        <a:lstStyle/>
        <a:p>
          <a:endParaRPr lang="ru-RU"/>
        </a:p>
      </dgm:t>
    </dgm:pt>
    <dgm:pt modelId="{F5FE3418-F046-8A49-9129-E0F1F744EE75}" type="pres">
      <dgm:prSet presAssocID="{9CDEAD2C-52B0-7E42-B350-9A8D9834C6C7}" presName="LevelTwoTextNode" presStyleLbl="node3" presStyleIdx="5" presStyleCnt="6" custScaleX="181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034D66-1051-5A41-AD22-0E8590DE55DD}" type="pres">
      <dgm:prSet presAssocID="{9CDEAD2C-52B0-7E42-B350-9A8D9834C6C7}" presName="level3hierChild" presStyleCnt="0"/>
      <dgm:spPr/>
      <dgm:t>
        <a:bodyPr/>
        <a:lstStyle/>
        <a:p>
          <a:endParaRPr lang="ru-RU"/>
        </a:p>
      </dgm:t>
    </dgm:pt>
  </dgm:ptLst>
  <dgm:cxnLst>
    <dgm:cxn modelId="{0042F616-CFE4-814A-939C-098E0DB6FF6D}" type="presOf" srcId="{E40A3BE0-4981-5D4A-9EAD-2B6409DA56DE}" destId="{3C649C8D-E06E-884D-BD9E-D43F5CC7AF0D}" srcOrd="0" destOrd="0" presId="urn:microsoft.com/office/officeart/2008/layout/HorizontalMultiLevelHierarchy"/>
    <dgm:cxn modelId="{8043A545-181B-644F-BF69-DC921FFEB5D4}" type="presOf" srcId="{1F706091-0A34-3349-ACC7-28C8612BCC8B}" destId="{247D9072-D537-154E-82E7-5CEBCEE15626}" srcOrd="0" destOrd="0" presId="urn:microsoft.com/office/officeart/2008/layout/HorizontalMultiLevelHierarchy"/>
    <dgm:cxn modelId="{2510A995-8462-3B48-A0E3-1E223DC33A84}" type="presOf" srcId="{B072A56F-BAB2-A043-92FF-6A1D16DC5CE5}" destId="{FD48AC99-6327-FD4F-B8F6-E6BEEB5F50E6}" srcOrd="1" destOrd="0" presId="urn:microsoft.com/office/officeart/2008/layout/HorizontalMultiLevelHierarchy"/>
    <dgm:cxn modelId="{DD13791B-D50E-7C43-8E69-A3516DDF1222}" type="presOf" srcId="{79329D18-90FD-AF40-A9BA-BD225A9351C5}" destId="{5C0A0C99-1E4D-104C-A9E7-5829BCEAE9E3}" srcOrd="1" destOrd="0" presId="urn:microsoft.com/office/officeart/2008/layout/HorizontalMultiLevelHierarchy"/>
    <dgm:cxn modelId="{4AEB8343-DA42-AA4E-A1BD-BA4523E63842}" type="presOf" srcId="{C37992AA-6025-7641-A374-355CACBC596A}" destId="{9CB2E633-1CD0-4042-981C-12F04A3673C2}" srcOrd="0" destOrd="0" presId="urn:microsoft.com/office/officeart/2008/layout/HorizontalMultiLevelHierarchy"/>
    <dgm:cxn modelId="{2C1CBF03-9000-9A4D-B22F-D65A5A5DA227}" type="presOf" srcId="{802E7083-FBCD-A241-BE52-B1FCB2117152}" destId="{3AD7EDA1-67B2-D64B-8D3C-E512A45F4EC1}" srcOrd="1" destOrd="0" presId="urn:microsoft.com/office/officeart/2008/layout/HorizontalMultiLevelHierarchy"/>
    <dgm:cxn modelId="{FB8C0C9D-68B1-B64E-AF2F-3EECD9ED2F99}" srcId="{3D8E06B1-4339-6D45-AEF3-762178EE48C9}" destId="{1F3CB84E-2F91-EA47-A04B-FD12620D0870}" srcOrd="0" destOrd="0" parTransId="{CD8E862F-323F-2049-A53A-4321316EAA06}" sibTransId="{5AA4B227-689B-9A4C-B15D-28B8C5465E52}"/>
    <dgm:cxn modelId="{DE14C273-1110-BF4B-A594-91ACEB8D0D4C}" type="presOf" srcId="{3D8E06B1-4339-6D45-AEF3-762178EE48C9}" destId="{DDC4C5AD-E43C-9A48-950F-322F5D9C2BB7}" srcOrd="0" destOrd="0" presId="urn:microsoft.com/office/officeart/2008/layout/HorizontalMultiLevelHierarchy"/>
    <dgm:cxn modelId="{8B06F489-882E-1D47-84D0-EC3B9E6E2833}" type="presOf" srcId="{CD8E862F-323F-2049-A53A-4321316EAA06}" destId="{53608375-3AD5-C04C-8C5D-4704E4CCDA5D}" srcOrd="0" destOrd="0" presId="urn:microsoft.com/office/officeart/2008/layout/HorizontalMultiLevelHierarchy"/>
    <dgm:cxn modelId="{CD1203CB-9D1D-D94C-AF5A-3768390E155D}" srcId="{D7BA326A-5157-5C4F-8B03-2DECC6D4F26A}" destId="{9CDEAD2C-52B0-7E42-B350-9A8D9834C6C7}" srcOrd="2" destOrd="0" parTransId="{C37992AA-6025-7641-A374-355CACBC596A}" sibTransId="{A30C5E47-7C06-DE4C-8838-19702BADB35A}"/>
    <dgm:cxn modelId="{86594270-E9EE-E647-B5B2-57E274622FC6}" type="presOf" srcId="{407903FE-1C8A-E44C-A55E-077BF10FB5EF}" destId="{DDA448A2-3ABF-0E47-AC56-C8EF76D7938A}" srcOrd="0" destOrd="0" presId="urn:microsoft.com/office/officeart/2008/layout/HorizontalMultiLevelHierarchy"/>
    <dgm:cxn modelId="{3BB45311-99FA-B844-803B-4171039859C1}" type="presOf" srcId="{4FB43BD3-14D3-024F-B6F6-75ED1A0AD074}" destId="{680C827F-E429-834B-9C66-9B2F2019A903}" srcOrd="0" destOrd="0" presId="urn:microsoft.com/office/officeart/2008/layout/HorizontalMultiLevelHierarchy"/>
    <dgm:cxn modelId="{9928B37A-8F66-FD4B-9EF3-25B296EE2F03}" type="presOf" srcId="{D49333C2-48EB-6C47-9657-FF3EEE92B4FE}" destId="{F763C174-48AC-E945-B3C5-95E76807B3A2}" srcOrd="0" destOrd="0" presId="urn:microsoft.com/office/officeart/2008/layout/HorizontalMultiLevelHierarchy"/>
    <dgm:cxn modelId="{E792BF08-3A9C-1B45-AD65-FF211DBD29A5}" srcId="{D7BA326A-5157-5C4F-8B03-2DECC6D4F26A}" destId="{407903FE-1C8A-E44C-A55E-077BF10FB5EF}" srcOrd="0" destOrd="0" parTransId="{6B173E43-F55F-FA49-AD04-410636548356}" sibTransId="{9516DE38-31CC-0448-87B7-05F68E4D0C5A}"/>
    <dgm:cxn modelId="{83C915EB-4DD8-DE44-8F5C-85E99C9C9E5E}" type="presOf" srcId="{E40A3BE0-4981-5D4A-9EAD-2B6409DA56DE}" destId="{2AD87DDE-7769-5D49-BD9C-9FFA761B5BD0}" srcOrd="1" destOrd="0" presId="urn:microsoft.com/office/officeart/2008/layout/HorizontalMultiLevelHierarchy"/>
    <dgm:cxn modelId="{80EC1D80-724B-1D42-837F-3A800678B3AD}" type="presOf" srcId="{E5B7EAA6-E2C0-A74C-BA3A-560D6A0EBA1E}" destId="{00C25260-C01F-164F-8120-821829CA78FE}" srcOrd="0" destOrd="0" presId="urn:microsoft.com/office/officeart/2008/layout/HorizontalMultiLevelHierarchy"/>
    <dgm:cxn modelId="{CEB9C5A6-7ABA-7342-8036-E5688C917570}" type="presOf" srcId="{9CDEAD2C-52B0-7E42-B350-9A8D9834C6C7}" destId="{F5FE3418-F046-8A49-9129-E0F1F744EE75}" srcOrd="0" destOrd="0" presId="urn:microsoft.com/office/officeart/2008/layout/HorizontalMultiLevelHierarchy"/>
    <dgm:cxn modelId="{83CF7C43-3E4B-9048-BF10-71D4842A98F4}" type="presOf" srcId="{1F3CB84E-2F91-EA47-A04B-FD12620D0870}" destId="{84A210A5-8BA2-9345-B969-BB3E60F53669}" srcOrd="0" destOrd="0" presId="urn:microsoft.com/office/officeart/2008/layout/HorizontalMultiLevelHierarchy"/>
    <dgm:cxn modelId="{B4B7474B-0E5E-5042-853E-2308DFB6A87C}" srcId="{1F3CB84E-2F91-EA47-A04B-FD12620D0870}" destId="{4FB43BD3-14D3-024F-B6F6-75ED1A0AD074}" srcOrd="1" destOrd="0" parTransId="{802E7083-FBCD-A241-BE52-B1FCB2117152}" sibTransId="{6A90990A-881C-F047-9F9E-352E43C187BF}"/>
    <dgm:cxn modelId="{68BBF6A8-A141-F243-B67F-9A17ADAB25DA}" type="presOf" srcId="{CD8E862F-323F-2049-A53A-4321316EAA06}" destId="{94925E04-7B74-DE41-81CE-EB82485AB773}" srcOrd="1" destOrd="0" presId="urn:microsoft.com/office/officeart/2008/layout/HorizontalMultiLevelHierarchy"/>
    <dgm:cxn modelId="{1DF16199-A304-8144-8C45-7CE7D2C874F5}" type="presOf" srcId="{5ECABCF6-929C-7943-95F3-99C88D7BB47B}" destId="{30E26D95-EBC5-6941-B11A-FBBEAB541614}" srcOrd="0" destOrd="0" presId="urn:microsoft.com/office/officeart/2008/layout/HorizontalMultiLevelHierarchy"/>
    <dgm:cxn modelId="{7FA8C3B8-52DE-A147-87B1-B624011B32C8}" type="presOf" srcId="{6B173E43-F55F-FA49-AD04-410636548356}" destId="{31190B47-96E4-5741-A8E5-0864D213983C}" srcOrd="1" destOrd="0" presId="urn:microsoft.com/office/officeart/2008/layout/HorizontalMultiLevelHierarchy"/>
    <dgm:cxn modelId="{ED5016CA-7BFC-0542-8605-6A4B5A38D100}" srcId="{1F3CB84E-2F91-EA47-A04B-FD12620D0870}" destId="{E5B7EAA6-E2C0-A74C-BA3A-560D6A0EBA1E}" srcOrd="2" destOrd="0" parTransId="{79329D18-90FD-AF40-A9BA-BD225A9351C5}" sibTransId="{562C40FB-DA64-4B46-9870-074419574657}"/>
    <dgm:cxn modelId="{A4D082DF-DE39-3A4C-8E40-578DBE25D304}" type="presOf" srcId="{6E93095E-DADB-A540-B462-25F5FE83FFAD}" destId="{211CA015-582D-E44F-B4EC-8CDB6E355B7E}" srcOrd="0" destOrd="0" presId="urn:microsoft.com/office/officeart/2008/layout/HorizontalMultiLevelHierarchy"/>
    <dgm:cxn modelId="{23B26E9F-A753-444C-A387-A79A91A3018C}" type="presOf" srcId="{C37992AA-6025-7641-A374-355CACBC596A}" destId="{C1CE53E5-B367-5141-A059-65F57C766D74}" srcOrd="1" destOrd="0" presId="urn:microsoft.com/office/officeart/2008/layout/HorizontalMultiLevelHierarchy"/>
    <dgm:cxn modelId="{65841E5D-FD39-EA43-B7B9-AB909A09F0AD}" srcId="{3D8E06B1-4339-6D45-AEF3-762178EE48C9}" destId="{D7BA326A-5157-5C4F-8B03-2DECC6D4F26A}" srcOrd="1" destOrd="0" parTransId="{B072A56F-BAB2-A043-92FF-6A1D16DC5CE5}" sibTransId="{3F384BAE-933A-D342-A026-213A581C239E}"/>
    <dgm:cxn modelId="{35AA251D-DCF8-4245-9F17-42C212D2B3A5}" srcId="{5ECABCF6-929C-7943-95F3-99C88D7BB47B}" destId="{3D8E06B1-4339-6D45-AEF3-762178EE48C9}" srcOrd="0" destOrd="0" parTransId="{1D31DBEA-CD55-D24F-85A5-458814C101A9}" sibTransId="{45F44CC0-58C1-FF4A-9554-2D7987FB4DB6}"/>
    <dgm:cxn modelId="{4DA97C16-0D4D-B14C-AE95-86F46732DD4D}" type="presOf" srcId="{D49333C2-48EB-6C47-9657-FF3EEE92B4FE}" destId="{984FC0AF-9493-6A4C-899B-D7160B52F124}" srcOrd="1" destOrd="0" presId="urn:microsoft.com/office/officeart/2008/layout/HorizontalMultiLevelHierarchy"/>
    <dgm:cxn modelId="{FD0E4500-AB77-CF47-BEDB-C870748D8FF2}" srcId="{D7BA326A-5157-5C4F-8B03-2DECC6D4F26A}" destId="{1F706091-0A34-3349-ACC7-28C8612BCC8B}" srcOrd="1" destOrd="0" parTransId="{E40A3BE0-4981-5D4A-9EAD-2B6409DA56DE}" sibTransId="{F61BB075-0C42-DA41-8D4B-767B9E46E76C}"/>
    <dgm:cxn modelId="{2D8EE367-88D0-D944-907F-EF55CA6EF750}" srcId="{1F3CB84E-2F91-EA47-A04B-FD12620D0870}" destId="{6E93095E-DADB-A540-B462-25F5FE83FFAD}" srcOrd="0" destOrd="0" parTransId="{D49333C2-48EB-6C47-9657-FF3EEE92B4FE}" sibTransId="{390B80BE-0BD5-8A4E-9FE8-1F4F613CCDE0}"/>
    <dgm:cxn modelId="{38C68E90-4D8E-0B49-B539-8A4E12972F22}" type="presOf" srcId="{79329D18-90FD-AF40-A9BA-BD225A9351C5}" destId="{D5311200-2B92-A945-A41D-5740C416173E}" srcOrd="0" destOrd="0" presId="urn:microsoft.com/office/officeart/2008/layout/HorizontalMultiLevelHierarchy"/>
    <dgm:cxn modelId="{14658AD2-B1A3-AE46-AB3D-D04792809994}" type="presOf" srcId="{802E7083-FBCD-A241-BE52-B1FCB2117152}" destId="{7A4E7DCE-8C22-5541-8427-7ADC3541D931}" srcOrd="0" destOrd="0" presId="urn:microsoft.com/office/officeart/2008/layout/HorizontalMultiLevelHierarchy"/>
    <dgm:cxn modelId="{79D66CC5-2C45-4646-A9AF-EAEBF18C2889}" type="presOf" srcId="{D7BA326A-5157-5C4F-8B03-2DECC6D4F26A}" destId="{9A736B9E-E9F0-034B-8D6A-604A53691CCF}" srcOrd="0" destOrd="0" presId="urn:microsoft.com/office/officeart/2008/layout/HorizontalMultiLevelHierarchy"/>
    <dgm:cxn modelId="{A3590772-5710-1745-8DFC-6D9D7E8C9FD5}" type="presOf" srcId="{B072A56F-BAB2-A043-92FF-6A1D16DC5CE5}" destId="{1ADE71E8-4842-7749-B878-C08B1E3CCDD4}" srcOrd="0" destOrd="0" presId="urn:microsoft.com/office/officeart/2008/layout/HorizontalMultiLevelHierarchy"/>
    <dgm:cxn modelId="{376FE394-41D1-B54E-8894-EFBD127B0277}" type="presOf" srcId="{6B173E43-F55F-FA49-AD04-410636548356}" destId="{9073421B-EBF0-0D47-AF45-DEA9818716FB}" srcOrd="0" destOrd="0" presId="urn:microsoft.com/office/officeart/2008/layout/HorizontalMultiLevelHierarchy"/>
    <dgm:cxn modelId="{2ECC4468-4288-674C-B5E1-6AC11F5CAB7D}" type="presParOf" srcId="{30E26D95-EBC5-6941-B11A-FBBEAB541614}" destId="{0E000C3F-6F46-4C4B-8993-191C49476FEC}" srcOrd="0" destOrd="0" presId="urn:microsoft.com/office/officeart/2008/layout/HorizontalMultiLevelHierarchy"/>
    <dgm:cxn modelId="{14EB454E-475B-CB43-842F-4819145AF2AD}" type="presParOf" srcId="{0E000C3F-6F46-4C4B-8993-191C49476FEC}" destId="{DDC4C5AD-E43C-9A48-950F-322F5D9C2BB7}" srcOrd="0" destOrd="0" presId="urn:microsoft.com/office/officeart/2008/layout/HorizontalMultiLevelHierarchy"/>
    <dgm:cxn modelId="{F7C9A206-6ED1-6442-A1CF-6AB603DB9F1A}" type="presParOf" srcId="{0E000C3F-6F46-4C4B-8993-191C49476FEC}" destId="{FB9DA374-FA82-FF44-BDA9-CEA1D761C806}" srcOrd="1" destOrd="0" presId="urn:microsoft.com/office/officeart/2008/layout/HorizontalMultiLevelHierarchy"/>
    <dgm:cxn modelId="{B6A29D6A-EC6B-144E-AF25-018FC7C889AF}" type="presParOf" srcId="{FB9DA374-FA82-FF44-BDA9-CEA1D761C806}" destId="{53608375-3AD5-C04C-8C5D-4704E4CCDA5D}" srcOrd="0" destOrd="0" presId="urn:microsoft.com/office/officeart/2008/layout/HorizontalMultiLevelHierarchy"/>
    <dgm:cxn modelId="{0CE74558-6D88-E641-ABEF-360D0781E78F}" type="presParOf" srcId="{53608375-3AD5-C04C-8C5D-4704E4CCDA5D}" destId="{94925E04-7B74-DE41-81CE-EB82485AB773}" srcOrd="0" destOrd="0" presId="urn:microsoft.com/office/officeart/2008/layout/HorizontalMultiLevelHierarchy"/>
    <dgm:cxn modelId="{BAC10210-09AB-FD4C-AE41-E3E303018F27}" type="presParOf" srcId="{FB9DA374-FA82-FF44-BDA9-CEA1D761C806}" destId="{4E255E31-9957-AD4F-80AE-8D5FC7E73915}" srcOrd="1" destOrd="0" presId="urn:microsoft.com/office/officeart/2008/layout/HorizontalMultiLevelHierarchy"/>
    <dgm:cxn modelId="{C2E38FA7-569C-C943-8071-5913A427F552}" type="presParOf" srcId="{4E255E31-9957-AD4F-80AE-8D5FC7E73915}" destId="{84A210A5-8BA2-9345-B969-BB3E60F53669}" srcOrd="0" destOrd="0" presId="urn:microsoft.com/office/officeart/2008/layout/HorizontalMultiLevelHierarchy"/>
    <dgm:cxn modelId="{51391BA6-FC69-5849-B223-FD29549FCBAC}" type="presParOf" srcId="{4E255E31-9957-AD4F-80AE-8D5FC7E73915}" destId="{7E0C7204-1D6F-B148-88FC-109682A27252}" srcOrd="1" destOrd="0" presId="urn:microsoft.com/office/officeart/2008/layout/HorizontalMultiLevelHierarchy"/>
    <dgm:cxn modelId="{8BC52D80-DFB7-D44B-A83D-E1F1796703B1}" type="presParOf" srcId="{7E0C7204-1D6F-B148-88FC-109682A27252}" destId="{F763C174-48AC-E945-B3C5-95E76807B3A2}" srcOrd="0" destOrd="0" presId="urn:microsoft.com/office/officeart/2008/layout/HorizontalMultiLevelHierarchy"/>
    <dgm:cxn modelId="{38B83248-A3B7-2B42-8B40-A41ADEF05F2F}" type="presParOf" srcId="{F763C174-48AC-E945-B3C5-95E76807B3A2}" destId="{984FC0AF-9493-6A4C-899B-D7160B52F124}" srcOrd="0" destOrd="0" presId="urn:microsoft.com/office/officeart/2008/layout/HorizontalMultiLevelHierarchy"/>
    <dgm:cxn modelId="{95074949-ED12-F743-8B24-D134ADE249E0}" type="presParOf" srcId="{7E0C7204-1D6F-B148-88FC-109682A27252}" destId="{DEB7427F-78E2-2A4E-B3FE-E4DA4888F7C8}" srcOrd="1" destOrd="0" presId="urn:microsoft.com/office/officeart/2008/layout/HorizontalMultiLevelHierarchy"/>
    <dgm:cxn modelId="{A6C6EED8-0547-2940-83B9-6A2314E12D45}" type="presParOf" srcId="{DEB7427F-78E2-2A4E-B3FE-E4DA4888F7C8}" destId="{211CA015-582D-E44F-B4EC-8CDB6E355B7E}" srcOrd="0" destOrd="0" presId="urn:microsoft.com/office/officeart/2008/layout/HorizontalMultiLevelHierarchy"/>
    <dgm:cxn modelId="{A62F0167-9150-4943-9105-336EAF491DEA}" type="presParOf" srcId="{DEB7427F-78E2-2A4E-B3FE-E4DA4888F7C8}" destId="{27A999FF-8971-8B47-BE58-B357431953E6}" srcOrd="1" destOrd="0" presId="urn:microsoft.com/office/officeart/2008/layout/HorizontalMultiLevelHierarchy"/>
    <dgm:cxn modelId="{AC004408-50A4-AD4F-B2C0-ECBE23D98CBE}" type="presParOf" srcId="{7E0C7204-1D6F-B148-88FC-109682A27252}" destId="{7A4E7DCE-8C22-5541-8427-7ADC3541D931}" srcOrd="2" destOrd="0" presId="urn:microsoft.com/office/officeart/2008/layout/HorizontalMultiLevelHierarchy"/>
    <dgm:cxn modelId="{6625E9BD-D875-D34B-BAE5-0E2BB90941F1}" type="presParOf" srcId="{7A4E7DCE-8C22-5541-8427-7ADC3541D931}" destId="{3AD7EDA1-67B2-D64B-8D3C-E512A45F4EC1}" srcOrd="0" destOrd="0" presId="urn:microsoft.com/office/officeart/2008/layout/HorizontalMultiLevelHierarchy"/>
    <dgm:cxn modelId="{5A32039A-768E-454B-B109-7D8BC88236B2}" type="presParOf" srcId="{7E0C7204-1D6F-B148-88FC-109682A27252}" destId="{68322984-E883-FD4E-BE9F-4AB77C347B48}" srcOrd="3" destOrd="0" presId="urn:microsoft.com/office/officeart/2008/layout/HorizontalMultiLevelHierarchy"/>
    <dgm:cxn modelId="{244F3168-D861-4542-BA12-A7D5BF71E7D9}" type="presParOf" srcId="{68322984-E883-FD4E-BE9F-4AB77C347B48}" destId="{680C827F-E429-834B-9C66-9B2F2019A903}" srcOrd="0" destOrd="0" presId="urn:microsoft.com/office/officeart/2008/layout/HorizontalMultiLevelHierarchy"/>
    <dgm:cxn modelId="{A9859E64-43B6-ED44-8ECC-FD6EB3D807F6}" type="presParOf" srcId="{68322984-E883-FD4E-BE9F-4AB77C347B48}" destId="{B23E7AAA-6060-6646-AD01-B81304F51114}" srcOrd="1" destOrd="0" presId="urn:microsoft.com/office/officeart/2008/layout/HorizontalMultiLevelHierarchy"/>
    <dgm:cxn modelId="{C9472F7C-51C6-E249-941C-B120541FF002}" type="presParOf" srcId="{7E0C7204-1D6F-B148-88FC-109682A27252}" destId="{D5311200-2B92-A945-A41D-5740C416173E}" srcOrd="4" destOrd="0" presId="urn:microsoft.com/office/officeart/2008/layout/HorizontalMultiLevelHierarchy"/>
    <dgm:cxn modelId="{956D1B70-46EE-9645-A0DC-4AC36D6856C6}" type="presParOf" srcId="{D5311200-2B92-A945-A41D-5740C416173E}" destId="{5C0A0C99-1E4D-104C-A9E7-5829BCEAE9E3}" srcOrd="0" destOrd="0" presId="urn:microsoft.com/office/officeart/2008/layout/HorizontalMultiLevelHierarchy"/>
    <dgm:cxn modelId="{2F347089-879D-7849-B10C-3FE00C91969F}" type="presParOf" srcId="{7E0C7204-1D6F-B148-88FC-109682A27252}" destId="{9C6E767B-5D31-E24B-8378-C155FBEEB2F9}" srcOrd="5" destOrd="0" presId="urn:microsoft.com/office/officeart/2008/layout/HorizontalMultiLevelHierarchy"/>
    <dgm:cxn modelId="{DABA7431-EB9B-B944-AE1F-BB629B4B3296}" type="presParOf" srcId="{9C6E767B-5D31-E24B-8378-C155FBEEB2F9}" destId="{00C25260-C01F-164F-8120-821829CA78FE}" srcOrd="0" destOrd="0" presId="urn:microsoft.com/office/officeart/2008/layout/HorizontalMultiLevelHierarchy"/>
    <dgm:cxn modelId="{148199D7-BE97-BB42-A04F-B4BC502900FA}" type="presParOf" srcId="{9C6E767B-5D31-E24B-8378-C155FBEEB2F9}" destId="{B97E52A3-441A-3A4C-AE25-19B71BFF9975}" srcOrd="1" destOrd="0" presId="urn:microsoft.com/office/officeart/2008/layout/HorizontalMultiLevelHierarchy"/>
    <dgm:cxn modelId="{B16328FD-BC89-AA47-8142-0E454B82D4FD}" type="presParOf" srcId="{FB9DA374-FA82-FF44-BDA9-CEA1D761C806}" destId="{1ADE71E8-4842-7749-B878-C08B1E3CCDD4}" srcOrd="2" destOrd="0" presId="urn:microsoft.com/office/officeart/2008/layout/HorizontalMultiLevelHierarchy"/>
    <dgm:cxn modelId="{BC82C086-3286-9F4B-98AC-696801EA7DB9}" type="presParOf" srcId="{1ADE71E8-4842-7749-B878-C08B1E3CCDD4}" destId="{FD48AC99-6327-FD4F-B8F6-E6BEEB5F50E6}" srcOrd="0" destOrd="0" presId="urn:microsoft.com/office/officeart/2008/layout/HorizontalMultiLevelHierarchy"/>
    <dgm:cxn modelId="{EB109062-FC4A-8E4C-AF5F-BEC383FEFAC0}" type="presParOf" srcId="{FB9DA374-FA82-FF44-BDA9-CEA1D761C806}" destId="{529A0D58-7A02-BD49-BB17-66B3D0CA08FB}" srcOrd="3" destOrd="0" presId="urn:microsoft.com/office/officeart/2008/layout/HorizontalMultiLevelHierarchy"/>
    <dgm:cxn modelId="{F464DC8E-7D26-0A4B-B342-0E73F8088A15}" type="presParOf" srcId="{529A0D58-7A02-BD49-BB17-66B3D0CA08FB}" destId="{9A736B9E-E9F0-034B-8D6A-604A53691CCF}" srcOrd="0" destOrd="0" presId="urn:microsoft.com/office/officeart/2008/layout/HorizontalMultiLevelHierarchy"/>
    <dgm:cxn modelId="{285B6C84-D387-D046-BA73-CF0EEE4DF84B}" type="presParOf" srcId="{529A0D58-7A02-BD49-BB17-66B3D0CA08FB}" destId="{7DB2C653-4079-0443-8DC7-A48F8E8987D4}" srcOrd="1" destOrd="0" presId="urn:microsoft.com/office/officeart/2008/layout/HorizontalMultiLevelHierarchy"/>
    <dgm:cxn modelId="{9321B690-D30C-3045-BCC5-603DD03F0FDC}" type="presParOf" srcId="{7DB2C653-4079-0443-8DC7-A48F8E8987D4}" destId="{9073421B-EBF0-0D47-AF45-DEA9818716FB}" srcOrd="0" destOrd="0" presId="urn:microsoft.com/office/officeart/2008/layout/HorizontalMultiLevelHierarchy"/>
    <dgm:cxn modelId="{06B8AC58-12E2-B54E-B4E5-841D091C25F1}" type="presParOf" srcId="{9073421B-EBF0-0D47-AF45-DEA9818716FB}" destId="{31190B47-96E4-5741-A8E5-0864D213983C}" srcOrd="0" destOrd="0" presId="urn:microsoft.com/office/officeart/2008/layout/HorizontalMultiLevelHierarchy"/>
    <dgm:cxn modelId="{AA33293C-D0E5-4346-9B57-BFA9D4821BFB}" type="presParOf" srcId="{7DB2C653-4079-0443-8DC7-A48F8E8987D4}" destId="{FB96DC5E-8A28-E446-B0D3-2D6A9158E94E}" srcOrd="1" destOrd="0" presId="urn:microsoft.com/office/officeart/2008/layout/HorizontalMultiLevelHierarchy"/>
    <dgm:cxn modelId="{E7D06EEF-11A5-C64D-A6A3-E694DE0B6FF3}" type="presParOf" srcId="{FB96DC5E-8A28-E446-B0D3-2D6A9158E94E}" destId="{DDA448A2-3ABF-0E47-AC56-C8EF76D7938A}" srcOrd="0" destOrd="0" presId="urn:microsoft.com/office/officeart/2008/layout/HorizontalMultiLevelHierarchy"/>
    <dgm:cxn modelId="{3D2531DD-5BDD-054E-8421-BE58A1A9B0DD}" type="presParOf" srcId="{FB96DC5E-8A28-E446-B0D3-2D6A9158E94E}" destId="{91D7D681-885D-F846-8B68-456E8B8A6D5F}" srcOrd="1" destOrd="0" presId="urn:microsoft.com/office/officeart/2008/layout/HorizontalMultiLevelHierarchy"/>
    <dgm:cxn modelId="{0C839D89-50E0-5F45-8564-99B5E1341EC4}" type="presParOf" srcId="{7DB2C653-4079-0443-8DC7-A48F8E8987D4}" destId="{3C649C8D-E06E-884D-BD9E-D43F5CC7AF0D}" srcOrd="2" destOrd="0" presId="urn:microsoft.com/office/officeart/2008/layout/HorizontalMultiLevelHierarchy"/>
    <dgm:cxn modelId="{274F71BD-E646-C948-9150-F51485F942E0}" type="presParOf" srcId="{3C649C8D-E06E-884D-BD9E-D43F5CC7AF0D}" destId="{2AD87DDE-7769-5D49-BD9C-9FFA761B5BD0}" srcOrd="0" destOrd="0" presId="urn:microsoft.com/office/officeart/2008/layout/HorizontalMultiLevelHierarchy"/>
    <dgm:cxn modelId="{E5EBAC44-D544-CF42-969B-3865BEA13216}" type="presParOf" srcId="{7DB2C653-4079-0443-8DC7-A48F8E8987D4}" destId="{61CAA32B-F9C0-094F-BF71-169E1892C922}" srcOrd="3" destOrd="0" presId="urn:microsoft.com/office/officeart/2008/layout/HorizontalMultiLevelHierarchy"/>
    <dgm:cxn modelId="{98C1D7CC-06E2-054C-A2AF-B34DC37C0A66}" type="presParOf" srcId="{61CAA32B-F9C0-094F-BF71-169E1892C922}" destId="{247D9072-D537-154E-82E7-5CEBCEE15626}" srcOrd="0" destOrd="0" presId="urn:microsoft.com/office/officeart/2008/layout/HorizontalMultiLevelHierarchy"/>
    <dgm:cxn modelId="{FA66C7D0-057B-AE4B-8757-E03943A62729}" type="presParOf" srcId="{61CAA32B-F9C0-094F-BF71-169E1892C922}" destId="{4465D2C1-477B-FB48-A2F2-89084EB06F59}" srcOrd="1" destOrd="0" presId="urn:microsoft.com/office/officeart/2008/layout/HorizontalMultiLevelHierarchy"/>
    <dgm:cxn modelId="{41A82871-4BD2-9048-BA14-C05D570FEDE0}" type="presParOf" srcId="{7DB2C653-4079-0443-8DC7-A48F8E8987D4}" destId="{9CB2E633-1CD0-4042-981C-12F04A3673C2}" srcOrd="4" destOrd="0" presId="urn:microsoft.com/office/officeart/2008/layout/HorizontalMultiLevelHierarchy"/>
    <dgm:cxn modelId="{F0A8855B-1A7B-6D43-9774-FC41423579DC}" type="presParOf" srcId="{9CB2E633-1CD0-4042-981C-12F04A3673C2}" destId="{C1CE53E5-B367-5141-A059-65F57C766D74}" srcOrd="0" destOrd="0" presId="urn:microsoft.com/office/officeart/2008/layout/HorizontalMultiLevelHierarchy"/>
    <dgm:cxn modelId="{EA2D4825-C7AC-B24B-A984-D2C42AB7D36F}" type="presParOf" srcId="{7DB2C653-4079-0443-8DC7-A48F8E8987D4}" destId="{41893641-2D8F-4846-ABD2-442E4C4EE455}" srcOrd="5" destOrd="0" presId="urn:microsoft.com/office/officeart/2008/layout/HorizontalMultiLevelHierarchy"/>
    <dgm:cxn modelId="{F8399C6A-2219-2540-BF7E-CF3F4631A6F5}" type="presParOf" srcId="{41893641-2D8F-4846-ABD2-442E4C4EE455}" destId="{F5FE3418-F046-8A49-9129-E0F1F744EE75}" srcOrd="0" destOrd="0" presId="urn:microsoft.com/office/officeart/2008/layout/HorizontalMultiLevelHierarchy"/>
    <dgm:cxn modelId="{F3AE1795-16CD-584E-9A60-22432DAF7ECB}" type="presParOf" srcId="{41893641-2D8F-4846-ABD2-442E4C4EE455}" destId="{F9034D66-1051-5A41-AD22-0E8590DE55DD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1FCE8-0059-48F7-8236-34F4597708A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DEC2B7-CB7C-4345-AF4E-116447C8FD2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Определение норматива «методом обратного счета»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42C89A1-31FF-406B-8BD6-74AED1AA34F5}" type="parTrans" cxnId="{34E6D980-7486-4BBB-86E8-B681AFCDA6BA}">
      <dgm:prSet/>
      <dgm:spPr/>
      <dgm:t>
        <a:bodyPr/>
        <a:lstStyle/>
        <a:p>
          <a:endParaRPr lang="ru-RU"/>
        </a:p>
      </dgm:t>
    </dgm:pt>
    <dgm:pt modelId="{ED2A1048-82EC-42FA-B584-3DB45827F11E}" type="sibTrans" cxnId="{34E6D980-7486-4BBB-86E8-B681AFCDA6BA}">
      <dgm:prSet/>
      <dgm:spPr/>
      <dgm:t>
        <a:bodyPr/>
        <a:lstStyle/>
        <a:p>
          <a:endParaRPr lang="ru-RU"/>
        </a:p>
      </dgm:t>
    </dgm:pt>
    <dgm:pt modelId="{4A25ABBA-E1C9-4D30-86FE-D0E0366100F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Определение нормативов на основании себестоимости услуги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B85EAE8-189F-47D4-A283-9797B44E52BF}" type="parTrans" cxnId="{2DCED8AD-C98C-45A7-BF5B-762ED12A809A}">
      <dgm:prSet/>
      <dgm:spPr/>
      <dgm:t>
        <a:bodyPr/>
        <a:lstStyle/>
        <a:p>
          <a:endParaRPr lang="ru-RU"/>
        </a:p>
      </dgm:t>
    </dgm:pt>
    <dgm:pt modelId="{FCA11B9E-802F-43D4-82E5-EF20D7DE83EB}" type="sibTrans" cxnId="{2DCED8AD-C98C-45A7-BF5B-762ED12A809A}">
      <dgm:prSet/>
      <dgm:spPr/>
      <dgm:t>
        <a:bodyPr/>
        <a:lstStyle/>
        <a:p>
          <a:endParaRPr lang="ru-RU"/>
        </a:p>
      </dgm:t>
    </dgm:pt>
    <dgm:pt modelId="{F464FB04-FDB2-453A-B539-1C0F5A901C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Определение экономические обоснованных нормативов с учетом возникающих стимулов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FED56D-1332-46A1-875C-0731C6D14446}" type="parTrans" cxnId="{DF7701DD-FACA-4D7A-901B-80175EF83CD4}">
      <dgm:prSet/>
      <dgm:spPr/>
      <dgm:t>
        <a:bodyPr/>
        <a:lstStyle/>
        <a:p>
          <a:endParaRPr lang="ru-RU"/>
        </a:p>
      </dgm:t>
    </dgm:pt>
    <dgm:pt modelId="{093FCBEE-E3B8-43DB-89BE-FA79D1ED7FB4}" type="sibTrans" cxnId="{DF7701DD-FACA-4D7A-901B-80175EF83CD4}">
      <dgm:prSet/>
      <dgm:spPr/>
      <dgm:t>
        <a:bodyPr/>
        <a:lstStyle/>
        <a:p>
          <a:endParaRPr lang="ru-RU"/>
        </a:p>
      </dgm:t>
    </dgm:pt>
    <dgm:pt modelId="{7DFEC81E-67EC-4382-BDFA-22EFB4587484}" type="pres">
      <dgm:prSet presAssocID="{8DA1FCE8-0059-48F7-8236-34F4597708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04554-9109-4B31-AEE2-CF7D34853109}" type="pres">
      <dgm:prSet presAssocID="{42DEC2B7-CB7C-4345-AF4E-116447C8FD2C}" presName="parentLin" presStyleCnt="0"/>
      <dgm:spPr/>
    </dgm:pt>
    <dgm:pt modelId="{9190C8FE-29C5-442B-ABDE-19626A6D2644}" type="pres">
      <dgm:prSet presAssocID="{42DEC2B7-CB7C-4345-AF4E-116447C8FD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D3E5F0-0647-40FA-9157-23B33BABA2AF}" type="pres">
      <dgm:prSet presAssocID="{42DEC2B7-CB7C-4345-AF4E-116447C8FD2C}" presName="parentText" presStyleLbl="node1" presStyleIdx="0" presStyleCnt="3" custScaleX="132933" custScaleY="244110" custLinFactNeighborX="-8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E042-8F50-4A19-9C0A-FC30271FCBC2}" type="pres">
      <dgm:prSet presAssocID="{42DEC2B7-CB7C-4345-AF4E-116447C8FD2C}" presName="negativeSpace" presStyleCnt="0"/>
      <dgm:spPr/>
    </dgm:pt>
    <dgm:pt modelId="{47F0527F-6FB7-4C6B-9871-BB1E82FDE818}" type="pres">
      <dgm:prSet presAssocID="{42DEC2B7-CB7C-4345-AF4E-116447C8FD2C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5B03C560-A289-4D05-9870-A7AA2E215D21}" type="pres">
      <dgm:prSet presAssocID="{ED2A1048-82EC-42FA-B584-3DB45827F11E}" presName="spaceBetweenRectangles" presStyleCnt="0"/>
      <dgm:spPr/>
    </dgm:pt>
    <dgm:pt modelId="{41FBD0A8-E354-4477-A098-D64776978DA4}" type="pres">
      <dgm:prSet presAssocID="{4A25ABBA-E1C9-4D30-86FE-D0E0366100F0}" presName="parentLin" presStyleCnt="0"/>
      <dgm:spPr/>
    </dgm:pt>
    <dgm:pt modelId="{1819622D-B06A-4220-B2DC-2F8E7C0C06E3}" type="pres">
      <dgm:prSet presAssocID="{4A25ABBA-E1C9-4D30-86FE-D0E0366100F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2F9568-BB61-40EE-8582-AE23743CCBE5}" type="pres">
      <dgm:prSet presAssocID="{4A25ABBA-E1C9-4D30-86FE-D0E0366100F0}" presName="parentText" presStyleLbl="node1" presStyleIdx="1" presStyleCnt="3" custScaleX="132045" custScaleY="234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95A8D-273B-4753-861E-688A05B83757}" type="pres">
      <dgm:prSet presAssocID="{4A25ABBA-E1C9-4D30-86FE-D0E0366100F0}" presName="negativeSpace" presStyleCnt="0"/>
      <dgm:spPr/>
    </dgm:pt>
    <dgm:pt modelId="{FAC0828B-94D6-4171-8860-8AAAA967BCE2}" type="pres">
      <dgm:prSet presAssocID="{4A25ABBA-E1C9-4D30-86FE-D0E0366100F0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FD512DFF-F700-4955-9C97-7D2ED28A3960}" type="pres">
      <dgm:prSet presAssocID="{FCA11B9E-802F-43D4-82E5-EF20D7DE83EB}" presName="spaceBetweenRectangles" presStyleCnt="0"/>
      <dgm:spPr/>
    </dgm:pt>
    <dgm:pt modelId="{A2114A14-56E9-45FF-9D8D-ABDD3E612CCF}" type="pres">
      <dgm:prSet presAssocID="{F464FB04-FDB2-453A-B539-1C0F5A901CAE}" presName="parentLin" presStyleCnt="0"/>
      <dgm:spPr/>
    </dgm:pt>
    <dgm:pt modelId="{E0BC7A81-4400-43F5-93A0-B44A41687925}" type="pres">
      <dgm:prSet presAssocID="{F464FB04-FDB2-453A-B539-1C0F5A901C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3D3AC18-E4AF-4155-B420-F8BE7A80571C}" type="pres">
      <dgm:prSet presAssocID="{F464FB04-FDB2-453A-B539-1C0F5A901CAE}" presName="parentText" presStyleLbl="node1" presStyleIdx="2" presStyleCnt="3" custScaleX="131963" custScaleY="198978" custLinFactNeighborX="64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5A636-F2B3-48A8-8AAF-285C6A1A8C00}" type="pres">
      <dgm:prSet presAssocID="{F464FB04-FDB2-453A-B539-1C0F5A901CAE}" presName="negativeSpace" presStyleCnt="0"/>
      <dgm:spPr/>
    </dgm:pt>
    <dgm:pt modelId="{5179CF69-1E15-49E9-AE52-9A6C59DE7C57}" type="pres">
      <dgm:prSet presAssocID="{F464FB04-FDB2-453A-B539-1C0F5A901CAE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9DBCCD4-6EA0-49D1-B770-75A75BFE25EE}" type="presOf" srcId="{42DEC2B7-CB7C-4345-AF4E-116447C8FD2C}" destId="{89D3E5F0-0647-40FA-9157-23B33BABA2AF}" srcOrd="1" destOrd="0" presId="urn:microsoft.com/office/officeart/2005/8/layout/list1"/>
    <dgm:cxn modelId="{5A7482DA-9C96-4384-BDBE-E41528AF7D09}" type="presOf" srcId="{8DA1FCE8-0059-48F7-8236-34F4597708A4}" destId="{7DFEC81E-67EC-4382-BDFA-22EFB4587484}" srcOrd="0" destOrd="0" presId="urn:microsoft.com/office/officeart/2005/8/layout/list1"/>
    <dgm:cxn modelId="{34E6D980-7486-4BBB-86E8-B681AFCDA6BA}" srcId="{8DA1FCE8-0059-48F7-8236-34F4597708A4}" destId="{42DEC2B7-CB7C-4345-AF4E-116447C8FD2C}" srcOrd="0" destOrd="0" parTransId="{342C89A1-31FF-406B-8BD6-74AED1AA34F5}" sibTransId="{ED2A1048-82EC-42FA-B584-3DB45827F11E}"/>
    <dgm:cxn modelId="{9674182B-5CFC-45E2-BD22-D2909B841CA5}" type="presOf" srcId="{4A25ABBA-E1C9-4D30-86FE-D0E0366100F0}" destId="{1819622D-B06A-4220-B2DC-2F8E7C0C06E3}" srcOrd="0" destOrd="0" presId="urn:microsoft.com/office/officeart/2005/8/layout/list1"/>
    <dgm:cxn modelId="{B5C8130F-D6CC-477E-BDCB-6D517FF738CF}" type="presOf" srcId="{F464FB04-FDB2-453A-B539-1C0F5A901CAE}" destId="{E0BC7A81-4400-43F5-93A0-B44A41687925}" srcOrd="0" destOrd="0" presId="urn:microsoft.com/office/officeart/2005/8/layout/list1"/>
    <dgm:cxn modelId="{5FB58D22-2324-4BBA-8002-9A7DB74B12B0}" type="presOf" srcId="{42DEC2B7-CB7C-4345-AF4E-116447C8FD2C}" destId="{9190C8FE-29C5-442B-ABDE-19626A6D2644}" srcOrd="0" destOrd="0" presId="urn:microsoft.com/office/officeart/2005/8/layout/list1"/>
    <dgm:cxn modelId="{6F86BA5F-9452-4085-B119-6C465368818D}" type="presOf" srcId="{F464FB04-FDB2-453A-B539-1C0F5A901CAE}" destId="{43D3AC18-E4AF-4155-B420-F8BE7A80571C}" srcOrd="1" destOrd="0" presId="urn:microsoft.com/office/officeart/2005/8/layout/list1"/>
    <dgm:cxn modelId="{5934E2D5-23DC-417B-891B-BD5C266B6D2E}" type="presOf" srcId="{4A25ABBA-E1C9-4D30-86FE-D0E0366100F0}" destId="{A12F9568-BB61-40EE-8582-AE23743CCBE5}" srcOrd="1" destOrd="0" presId="urn:microsoft.com/office/officeart/2005/8/layout/list1"/>
    <dgm:cxn modelId="{DF7701DD-FACA-4D7A-901B-80175EF83CD4}" srcId="{8DA1FCE8-0059-48F7-8236-34F4597708A4}" destId="{F464FB04-FDB2-453A-B539-1C0F5A901CAE}" srcOrd="2" destOrd="0" parTransId="{4CFED56D-1332-46A1-875C-0731C6D14446}" sibTransId="{093FCBEE-E3B8-43DB-89BE-FA79D1ED7FB4}"/>
    <dgm:cxn modelId="{2DCED8AD-C98C-45A7-BF5B-762ED12A809A}" srcId="{8DA1FCE8-0059-48F7-8236-34F4597708A4}" destId="{4A25ABBA-E1C9-4D30-86FE-D0E0366100F0}" srcOrd="1" destOrd="0" parTransId="{4B85EAE8-189F-47D4-A283-9797B44E52BF}" sibTransId="{FCA11B9E-802F-43D4-82E5-EF20D7DE83EB}"/>
    <dgm:cxn modelId="{0EC110D0-7B16-48DA-972C-6B5CB23722A8}" type="presParOf" srcId="{7DFEC81E-67EC-4382-BDFA-22EFB4587484}" destId="{DF504554-9109-4B31-AEE2-CF7D34853109}" srcOrd="0" destOrd="0" presId="urn:microsoft.com/office/officeart/2005/8/layout/list1"/>
    <dgm:cxn modelId="{FD8A4843-2EFC-48FE-A01B-6AF4A4FB8C67}" type="presParOf" srcId="{DF504554-9109-4B31-AEE2-CF7D34853109}" destId="{9190C8FE-29C5-442B-ABDE-19626A6D2644}" srcOrd="0" destOrd="0" presId="urn:microsoft.com/office/officeart/2005/8/layout/list1"/>
    <dgm:cxn modelId="{4BCB68C7-ABBC-47C0-902A-38CF7C1B1AA5}" type="presParOf" srcId="{DF504554-9109-4B31-AEE2-CF7D34853109}" destId="{89D3E5F0-0647-40FA-9157-23B33BABA2AF}" srcOrd="1" destOrd="0" presId="urn:microsoft.com/office/officeart/2005/8/layout/list1"/>
    <dgm:cxn modelId="{7176C3AE-356F-4E4A-96B1-525F4F3DDBF3}" type="presParOf" srcId="{7DFEC81E-67EC-4382-BDFA-22EFB4587484}" destId="{8894E042-8F50-4A19-9C0A-FC30271FCBC2}" srcOrd="1" destOrd="0" presId="urn:microsoft.com/office/officeart/2005/8/layout/list1"/>
    <dgm:cxn modelId="{5B17BD72-030F-4592-8831-256B491B8CCB}" type="presParOf" srcId="{7DFEC81E-67EC-4382-BDFA-22EFB4587484}" destId="{47F0527F-6FB7-4C6B-9871-BB1E82FDE818}" srcOrd="2" destOrd="0" presId="urn:microsoft.com/office/officeart/2005/8/layout/list1"/>
    <dgm:cxn modelId="{DF432FE9-3102-4D41-9E7D-8C2BB4097FE9}" type="presParOf" srcId="{7DFEC81E-67EC-4382-BDFA-22EFB4587484}" destId="{5B03C560-A289-4D05-9870-A7AA2E215D21}" srcOrd="3" destOrd="0" presId="urn:microsoft.com/office/officeart/2005/8/layout/list1"/>
    <dgm:cxn modelId="{897F239A-931D-4EB9-A5F9-1E7F929ACEFA}" type="presParOf" srcId="{7DFEC81E-67EC-4382-BDFA-22EFB4587484}" destId="{41FBD0A8-E354-4477-A098-D64776978DA4}" srcOrd="4" destOrd="0" presId="urn:microsoft.com/office/officeart/2005/8/layout/list1"/>
    <dgm:cxn modelId="{031F1EC5-C69E-45AA-8C4F-BEAE4DCAFBF3}" type="presParOf" srcId="{41FBD0A8-E354-4477-A098-D64776978DA4}" destId="{1819622D-B06A-4220-B2DC-2F8E7C0C06E3}" srcOrd="0" destOrd="0" presId="urn:microsoft.com/office/officeart/2005/8/layout/list1"/>
    <dgm:cxn modelId="{611B9B43-0E7F-4E71-808A-C6A044672F27}" type="presParOf" srcId="{41FBD0A8-E354-4477-A098-D64776978DA4}" destId="{A12F9568-BB61-40EE-8582-AE23743CCBE5}" srcOrd="1" destOrd="0" presId="urn:microsoft.com/office/officeart/2005/8/layout/list1"/>
    <dgm:cxn modelId="{49747D03-A2D2-4749-AF12-90104A5E37F1}" type="presParOf" srcId="{7DFEC81E-67EC-4382-BDFA-22EFB4587484}" destId="{A9795A8D-273B-4753-861E-688A05B83757}" srcOrd="5" destOrd="0" presId="urn:microsoft.com/office/officeart/2005/8/layout/list1"/>
    <dgm:cxn modelId="{6795368E-0665-4925-A71B-0730D61438B9}" type="presParOf" srcId="{7DFEC81E-67EC-4382-BDFA-22EFB4587484}" destId="{FAC0828B-94D6-4171-8860-8AAAA967BCE2}" srcOrd="6" destOrd="0" presId="urn:microsoft.com/office/officeart/2005/8/layout/list1"/>
    <dgm:cxn modelId="{FE485178-6D9A-4BFB-8F5D-4616A3FEDE03}" type="presParOf" srcId="{7DFEC81E-67EC-4382-BDFA-22EFB4587484}" destId="{FD512DFF-F700-4955-9C97-7D2ED28A3960}" srcOrd="7" destOrd="0" presId="urn:microsoft.com/office/officeart/2005/8/layout/list1"/>
    <dgm:cxn modelId="{0D8F0E13-0448-4D83-8E6E-1DE72A6F1F4D}" type="presParOf" srcId="{7DFEC81E-67EC-4382-BDFA-22EFB4587484}" destId="{A2114A14-56E9-45FF-9D8D-ABDD3E612CCF}" srcOrd="8" destOrd="0" presId="urn:microsoft.com/office/officeart/2005/8/layout/list1"/>
    <dgm:cxn modelId="{C196D257-A244-426C-94D6-6C91E13E7078}" type="presParOf" srcId="{A2114A14-56E9-45FF-9D8D-ABDD3E612CCF}" destId="{E0BC7A81-4400-43F5-93A0-B44A41687925}" srcOrd="0" destOrd="0" presId="urn:microsoft.com/office/officeart/2005/8/layout/list1"/>
    <dgm:cxn modelId="{3E75FA3E-7A04-4DFD-915D-A79457D52257}" type="presParOf" srcId="{A2114A14-56E9-45FF-9D8D-ABDD3E612CCF}" destId="{43D3AC18-E4AF-4155-B420-F8BE7A80571C}" srcOrd="1" destOrd="0" presId="urn:microsoft.com/office/officeart/2005/8/layout/list1"/>
    <dgm:cxn modelId="{E6073A00-5440-4699-A3BA-593D8F7A7920}" type="presParOf" srcId="{7DFEC81E-67EC-4382-BDFA-22EFB4587484}" destId="{7C35A636-F2B3-48A8-8AAF-285C6A1A8C00}" srcOrd="9" destOrd="0" presId="urn:microsoft.com/office/officeart/2005/8/layout/list1"/>
    <dgm:cxn modelId="{0B2177DD-4587-43FE-8754-2175DC9F32EF}" type="presParOf" srcId="{7DFEC81E-67EC-4382-BDFA-22EFB4587484}" destId="{5179CF69-1E15-49E9-AE52-9A6C59DE7C57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9E492-2DD4-405E-A64C-8487D7C07A8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F5F39A4-63C6-4E38-9E6E-E5EDA2C7B47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u="sng" dirty="0" smtClean="0"/>
            <a:t>I </a:t>
          </a:r>
          <a:r>
            <a:rPr lang="ru-RU" sz="1600" u="sng" dirty="0" smtClean="0"/>
            <a:t>модель финансирования</a:t>
          </a:r>
        </a:p>
      </dgm:t>
    </dgm:pt>
    <dgm:pt modelId="{D1970510-07A6-4609-B8E0-76E8B8C35FE3}" type="parTrans" cxnId="{56FBF960-1988-4765-A32A-48F2DADCE09F}">
      <dgm:prSet/>
      <dgm:spPr/>
      <dgm:t>
        <a:bodyPr/>
        <a:lstStyle/>
        <a:p>
          <a:endParaRPr lang="ru-RU"/>
        </a:p>
      </dgm:t>
    </dgm:pt>
    <dgm:pt modelId="{6AF14BBC-A0B0-417C-8918-757122146663}" type="sibTrans" cxnId="{56FBF960-1988-4765-A32A-48F2DADCE09F}">
      <dgm:prSet/>
      <dgm:spPr/>
      <dgm:t>
        <a:bodyPr/>
        <a:lstStyle/>
        <a:p>
          <a:endParaRPr lang="ru-RU"/>
        </a:p>
      </dgm:t>
    </dgm:pt>
    <dgm:pt modelId="{875FA870-DBD2-4149-9078-4C1A27572F64}">
      <dgm:prSet phldrT="[Текст]" custT="1"/>
      <dgm:spPr/>
      <dgm:t>
        <a:bodyPr/>
        <a:lstStyle/>
        <a:p>
          <a:r>
            <a:rPr lang="ru-RU" sz="1600" dirty="0" smtClean="0"/>
            <a:t>Стимулирование сохранности контингента</a:t>
          </a:r>
          <a:endParaRPr lang="ru-RU" sz="1600" dirty="0"/>
        </a:p>
      </dgm:t>
    </dgm:pt>
    <dgm:pt modelId="{6176A805-88B0-43CE-A73C-A856DB81C864}" type="parTrans" cxnId="{46E01A70-87C2-4FD2-8458-9BBB7DE070D0}">
      <dgm:prSet/>
      <dgm:spPr/>
      <dgm:t>
        <a:bodyPr/>
        <a:lstStyle/>
        <a:p>
          <a:endParaRPr lang="ru-RU"/>
        </a:p>
      </dgm:t>
    </dgm:pt>
    <dgm:pt modelId="{7FA57BC5-419D-4CB6-B626-88A442193323}" type="sibTrans" cxnId="{46E01A70-87C2-4FD2-8458-9BBB7DE070D0}">
      <dgm:prSet/>
      <dgm:spPr/>
      <dgm:t>
        <a:bodyPr/>
        <a:lstStyle/>
        <a:p>
          <a:endParaRPr lang="ru-RU"/>
        </a:p>
      </dgm:t>
    </dgm:pt>
    <dgm:pt modelId="{3E7BF8AC-828B-4B48-916B-E4D83617FFEA}">
      <dgm:prSet phldrT="[Текст]"/>
      <dgm:spPr/>
      <dgm:t>
        <a:bodyPr/>
        <a:lstStyle/>
        <a:p>
          <a:r>
            <a:rPr lang="ru-RU" dirty="0" smtClean="0"/>
            <a:t>Учет особенностей образовательного процесса</a:t>
          </a:r>
          <a:endParaRPr lang="ru-RU" dirty="0"/>
        </a:p>
      </dgm:t>
    </dgm:pt>
    <dgm:pt modelId="{4401349F-E3F2-4872-BDC3-BD8357CAE4EA}" type="parTrans" cxnId="{50AB2697-AD69-4B91-8949-58ACFA443AA0}">
      <dgm:prSet/>
      <dgm:spPr/>
      <dgm:t>
        <a:bodyPr/>
        <a:lstStyle/>
        <a:p>
          <a:endParaRPr lang="ru-RU"/>
        </a:p>
      </dgm:t>
    </dgm:pt>
    <dgm:pt modelId="{D4467B66-CA5B-4D9F-92AF-E82FC3B58B45}" type="sibTrans" cxnId="{50AB2697-AD69-4B91-8949-58ACFA443AA0}">
      <dgm:prSet/>
      <dgm:spPr/>
      <dgm:t>
        <a:bodyPr/>
        <a:lstStyle/>
        <a:p>
          <a:endParaRPr lang="ru-RU"/>
        </a:p>
      </dgm:t>
    </dgm:pt>
    <dgm:pt modelId="{4C574F6D-CBCB-47EC-AD5C-450728B6449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u="sng" dirty="0" smtClean="0"/>
        </a:p>
        <a:p>
          <a:r>
            <a:rPr lang="en-US" sz="1600" u="sng" dirty="0" smtClean="0"/>
            <a:t>II</a:t>
          </a:r>
          <a:r>
            <a:rPr lang="ru-RU" sz="1600" u="sng" dirty="0" smtClean="0"/>
            <a:t> модель финансирования</a:t>
          </a:r>
        </a:p>
        <a:p>
          <a:endParaRPr lang="ru-RU" sz="1600" u="sng" dirty="0"/>
        </a:p>
      </dgm:t>
    </dgm:pt>
    <dgm:pt modelId="{5B928CCD-6C8F-4D0C-8D5E-A1828F7379F0}" type="parTrans" cxnId="{96C3BB41-5A0D-4253-85C4-06E0EED44430}">
      <dgm:prSet/>
      <dgm:spPr/>
      <dgm:t>
        <a:bodyPr/>
        <a:lstStyle/>
        <a:p>
          <a:endParaRPr lang="ru-RU"/>
        </a:p>
      </dgm:t>
    </dgm:pt>
    <dgm:pt modelId="{79CEA2D2-5265-4BD9-9FC1-722B33C8A5B9}" type="sibTrans" cxnId="{96C3BB41-5A0D-4253-85C4-06E0EED44430}">
      <dgm:prSet/>
      <dgm:spPr/>
      <dgm:t>
        <a:bodyPr/>
        <a:lstStyle/>
        <a:p>
          <a:endParaRPr lang="ru-RU"/>
        </a:p>
      </dgm:t>
    </dgm:pt>
    <dgm:pt modelId="{F82A089C-CD92-433E-921C-BA13796078A2}">
      <dgm:prSet phldrT="[Текст]"/>
      <dgm:spPr/>
      <dgm:t>
        <a:bodyPr/>
        <a:lstStyle/>
        <a:p>
          <a:r>
            <a:rPr lang="ru-RU" dirty="0" smtClean="0"/>
            <a:t>Стимулирование предельно возможного расширения контингента</a:t>
          </a:r>
          <a:endParaRPr lang="ru-RU" dirty="0"/>
        </a:p>
      </dgm:t>
    </dgm:pt>
    <dgm:pt modelId="{61970373-7DC8-43BE-B244-33122F738472}" type="parTrans" cxnId="{543B6949-5A51-4B87-ADD6-5FC01F55A202}">
      <dgm:prSet/>
      <dgm:spPr/>
      <dgm:t>
        <a:bodyPr/>
        <a:lstStyle/>
        <a:p>
          <a:endParaRPr lang="ru-RU"/>
        </a:p>
      </dgm:t>
    </dgm:pt>
    <dgm:pt modelId="{3079534F-0380-4CFE-8FF2-7305B214C386}" type="sibTrans" cxnId="{543B6949-5A51-4B87-ADD6-5FC01F55A202}">
      <dgm:prSet/>
      <dgm:spPr/>
      <dgm:t>
        <a:bodyPr/>
        <a:lstStyle/>
        <a:p>
          <a:endParaRPr lang="ru-RU"/>
        </a:p>
      </dgm:t>
    </dgm:pt>
    <dgm:pt modelId="{566F5885-FEB0-4C5E-9181-71B0BF18B8D6}">
      <dgm:prSet phldrT="[Текст]"/>
      <dgm:spPr/>
      <dgm:t>
        <a:bodyPr/>
        <a:lstStyle/>
        <a:p>
          <a:r>
            <a:rPr lang="ru-RU" dirty="0" err="1" smtClean="0"/>
            <a:t>Дестимулирование</a:t>
          </a:r>
          <a:r>
            <a:rPr lang="ru-RU" dirty="0" smtClean="0"/>
            <a:t> в сохранности контингента (есть возможность набрать новых детей с той же «стоимостью»)</a:t>
          </a:r>
          <a:endParaRPr lang="ru-RU" dirty="0"/>
        </a:p>
      </dgm:t>
    </dgm:pt>
    <dgm:pt modelId="{7E732563-AE64-4582-BEEA-D4B0AFD805B5}" type="parTrans" cxnId="{B81B3211-E317-45DE-AD99-9801D55AEB9E}">
      <dgm:prSet/>
      <dgm:spPr/>
      <dgm:t>
        <a:bodyPr/>
        <a:lstStyle/>
        <a:p>
          <a:endParaRPr lang="ru-RU"/>
        </a:p>
      </dgm:t>
    </dgm:pt>
    <dgm:pt modelId="{E5DC3EB7-FF55-4D7A-9645-3CCA9490B507}" type="sibTrans" cxnId="{B81B3211-E317-45DE-AD99-9801D55AEB9E}">
      <dgm:prSet/>
      <dgm:spPr/>
      <dgm:t>
        <a:bodyPr/>
        <a:lstStyle/>
        <a:p>
          <a:endParaRPr lang="ru-RU"/>
        </a:p>
      </dgm:t>
    </dgm:pt>
    <dgm:pt modelId="{557A11B5-ACA3-42D2-8211-C2F368DCDA67}">
      <dgm:prSet/>
      <dgm:spPr/>
      <dgm:t>
        <a:bodyPr/>
        <a:lstStyle/>
        <a:p>
          <a:r>
            <a:rPr lang="ru-RU" dirty="0" smtClean="0"/>
            <a:t>стимулирование привлечения в систему доп. образования детей старших возрастов</a:t>
          </a:r>
          <a:endParaRPr lang="ru-RU" dirty="0"/>
        </a:p>
      </dgm:t>
    </dgm:pt>
    <dgm:pt modelId="{D11C68B9-924B-4933-ACAB-D0B8B3919A40}" type="parTrans" cxnId="{7CDD0F26-5BD7-4956-B069-0EA84566EA8E}">
      <dgm:prSet/>
      <dgm:spPr/>
      <dgm:t>
        <a:bodyPr/>
        <a:lstStyle/>
        <a:p>
          <a:endParaRPr lang="ru-RU"/>
        </a:p>
      </dgm:t>
    </dgm:pt>
    <dgm:pt modelId="{E54FE777-64E7-4867-98E8-310F9FC88511}" type="sibTrans" cxnId="{7CDD0F26-5BD7-4956-B069-0EA84566EA8E}">
      <dgm:prSet/>
      <dgm:spPr/>
      <dgm:t>
        <a:bodyPr/>
        <a:lstStyle/>
        <a:p>
          <a:endParaRPr lang="ru-RU"/>
        </a:p>
      </dgm:t>
    </dgm:pt>
    <dgm:pt modelId="{8532B5F4-55EF-42C3-8C12-E075EBED7926}">
      <dgm:prSet/>
      <dgm:spPr/>
      <dgm:t>
        <a:bodyPr/>
        <a:lstStyle/>
        <a:p>
          <a:r>
            <a:rPr lang="ru-RU" dirty="0" smtClean="0"/>
            <a:t>Отсутствует учет особенностей образовательного процесса</a:t>
          </a:r>
          <a:endParaRPr lang="ru-RU" dirty="0"/>
        </a:p>
      </dgm:t>
    </dgm:pt>
    <dgm:pt modelId="{0FAC7862-4B3E-4BE2-8A1D-A0746E13B96A}" type="parTrans" cxnId="{B707B6B8-0E66-4E5C-BDA7-5D2938FE44D2}">
      <dgm:prSet/>
      <dgm:spPr/>
      <dgm:t>
        <a:bodyPr/>
        <a:lstStyle/>
        <a:p>
          <a:endParaRPr lang="ru-RU"/>
        </a:p>
      </dgm:t>
    </dgm:pt>
    <dgm:pt modelId="{72B54556-31D3-4DDF-8411-A4A57C33D602}" type="sibTrans" cxnId="{B707B6B8-0E66-4E5C-BDA7-5D2938FE44D2}">
      <dgm:prSet/>
      <dgm:spPr/>
      <dgm:t>
        <a:bodyPr/>
        <a:lstStyle/>
        <a:p>
          <a:endParaRPr lang="ru-RU"/>
        </a:p>
      </dgm:t>
    </dgm:pt>
    <dgm:pt modelId="{B7096EFF-0C5D-4136-BD8F-EEF310A04CB2}" type="pres">
      <dgm:prSet presAssocID="{5AE9E492-2DD4-405E-A64C-8487D7C07A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158DA1-E142-4E4E-98AE-D6ECDAFA5621}" type="pres">
      <dgm:prSet presAssocID="{3F5F39A4-63C6-4E38-9E6E-E5EDA2C7B47A}" presName="root" presStyleCnt="0"/>
      <dgm:spPr/>
    </dgm:pt>
    <dgm:pt modelId="{A310D723-17DF-46A9-9E39-7009B71630AC}" type="pres">
      <dgm:prSet presAssocID="{3F5F39A4-63C6-4E38-9E6E-E5EDA2C7B47A}" presName="rootComposite" presStyleCnt="0"/>
      <dgm:spPr/>
    </dgm:pt>
    <dgm:pt modelId="{83F16D33-7473-4452-97FC-C62AEC619853}" type="pres">
      <dgm:prSet presAssocID="{3F5F39A4-63C6-4E38-9E6E-E5EDA2C7B47A}" presName="rootText" presStyleLbl="node1" presStyleIdx="0" presStyleCnt="2" custScaleX="129965" custScaleY="33927" custLinFactNeighborX="2212" custLinFactNeighborY="13583"/>
      <dgm:spPr/>
      <dgm:t>
        <a:bodyPr/>
        <a:lstStyle/>
        <a:p>
          <a:endParaRPr lang="ru-RU"/>
        </a:p>
      </dgm:t>
    </dgm:pt>
    <dgm:pt modelId="{EDD8E0DA-BA6E-4938-8D04-3B3290F0A584}" type="pres">
      <dgm:prSet presAssocID="{3F5F39A4-63C6-4E38-9E6E-E5EDA2C7B47A}" presName="rootConnector" presStyleLbl="node1" presStyleIdx="0" presStyleCnt="2"/>
      <dgm:spPr/>
      <dgm:t>
        <a:bodyPr/>
        <a:lstStyle/>
        <a:p>
          <a:endParaRPr lang="ru-RU"/>
        </a:p>
      </dgm:t>
    </dgm:pt>
    <dgm:pt modelId="{C67FBF6D-7A54-48D4-8DC1-0B20E15B656F}" type="pres">
      <dgm:prSet presAssocID="{3F5F39A4-63C6-4E38-9E6E-E5EDA2C7B47A}" presName="childShape" presStyleCnt="0"/>
      <dgm:spPr/>
    </dgm:pt>
    <dgm:pt modelId="{94E40958-C88B-4B1E-89D8-C05421419665}" type="pres">
      <dgm:prSet presAssocID="{6176A805-88B0-43CE-A73C-A856DB81C86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E55D48E-5A4A-4989-BFC0-C87B3879F711}" type="pres">
      <dgm:prSet presAssocID="{875FA870-DBD2-4149-9078-4C1A27572F64}" presName="childText" presStyleLbl="bgAcc1" presStyleIdx="0" presStyleCnt="6" custScaleX="115794" custScaleY="5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F67D0-B2C2-4BF5-B353-3B2E0C7DBAAF}" type="pres">
      <dgm:prSet presAssocID="{D11C68B9-924B-4933-ACAB-D0B8B3919A4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D632A7D-D90D-4A9F-9EB8-427F97FC5C47}" type="pres">
      <dgm:prSet presAssocID="{557A11B5-ACA3-42D2-8211-C2F368DCDA67}" presName="childText" presStyleLbl="bgAcc1" presStyleIdx="1" presStyleCnt="6" custScaleX="117252" custScaleY="4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E2A58-CE9A-450C-B0BC-B595A0568B44}" type="pres">
      <dgm:prSet presAssocID="{4401349F-E3F2-4872-BDC3-BD8357CAE4EA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7B22D32-2EE9-440D-9691-621386A4DA8C}" type="pres">
      <dgm:prSet presAssocID="{3E7BF8AC-828B-4B48-916B-E4D83617FFEA}" presName="childText" presStyleLbl="bgAcc1" presStyleIdx="2" presStyleCnt="6" custScaleX="117251" custScaleY="44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B0AF0-6DE4-4693-8DB8-2AC26AFDF4F5}" type="pres">
      <dgm:prSet presAssocID="{4C574F6D-CBCB-47EC-AD5C-450728B6449E}" presName="root" presStyleCnt="0"/>
      <dgm:spPr/>
    </dgm:pt>
    <dgm:pt modelId="{8AF16043-8FFE-4856-813D-D95379CBC764}" type="pres">
      <dgm:prSet presAssocID="{4C574F6D-CBCB-47EC-AD5C-450728B6449E}" presName="rootComposite" presStyleCnt="0"/>
      <dgm:spPr/>
    </dgm:pt>
    <dgm:pt modelId="{BDA32340-916F-46E7-980C-8B2FE537146F}" type="pres">
      <dgm:prSet presAssocID="{4C574F6D-CBCB-47EC-AD5C-450728B6449E}" presName="rootText" presStyleLbl="node1" presStyleIdx="1" presStyleCnt="2" custScaleX="117438" custScaleY="35918" custLinFactNeighborX="-886" custLinFactNeighborY="11811"/>
      <dgm:spPr/>
      <dgm:t>
        <a:bodyPr/>
        <a:lstStyle/>
        <a:p>
          <a:endParaRPr lang="ru-RU"/>
        </a:p>
      </dgm:t>
    </dgm:pt>
    <dgm:pt modelId="{65F13673-EFE5-4319-A1E9-DA681C620F28}" type="pres">
      <dgm:prSet presAssocID="{4C574F6D-CBCB-47EC-AD5C-450728B6449E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2E24DC-05D1-44C9-8125-0BE1BD85ECE7}" type="pres">
      <dgm:prSet presAssocID="{4C574F6D-CBCB-47EC-AD5C-450728B6449E}" presName="childShape" presStyleCnt="0"/>
      <dgm:spPr/>
    </dgm:pt>
    <dgm:pt modelId="{07621F1B-D7E5-4364-B957-5E6CDB755D5D}" type="pres">
      <dgm:prSet presAssocID="{61970373-7DC8-43BE-B244-33122F7384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D8EE3D9-C18F-4907-AF20-60C1EDB889D8}" type="pres">
      <dgm:prSet presAssocID="{F82A089C-CD92-433E-921C-BA13796078A2}" presName="childText" presStyleLbl="bgAcc1" presStyleIdx="3" presStyleCnt="6" custScaleX="122037" custScaleY="49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74A32-89BF-4DFC-978B-445A5F0477E9}" type="pres">
      <dgm:prSet presAssocID="{7E732563-AE64-4582-BEEA-D4B0AFD805B5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6785225-1C6E-4DF6-81A4-A247EA43630B}" type="pres">
      <dgm:prSet presAssocID="{566F5885-FEB0-4C5E-9181-71B0BF18B8D6}" presName="childText" presStyleLbl="bgAcc1" presStyleIdx="4" presStyleCnt="6" custScaleX="120315" custScaleY="6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2A7E-3058-4E3B-9520-9A49E867B1C0}" type="pres">
      <dgm:prSet presAssocID="{0FAC7862-4B3E-4BE2-8A1D-A0746E13B96A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59373BC-5C56-44D7-8F3D-BBC2BD998CB5}" type="pres">
      <dgm:prSet presAssocID="{8532B5F4-55EF-42C3-8C12-E075EBED7926}" presName="childText" presStyleLbl="bgAcc1" presStyleIdx="5" presStyleCnt="6" custScaleX="119001" custScaleY="44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D0F26-5BD7-4956-B069-0EA84566EA8E}" srcId="{3F5F39A4-63C6-4E38-9E6E-E5EDA2C7B47A}" destId="{557A11B5-ACA3-42D2-8211-C2F368DCDA67}" srcOrd="1" destOrd="0" parTransId="{D11C68B9-924B-4933-ACAB-D0B8B3919A40}" sibTransId="{E54FE777-64E7-4867-98E8-310F9FC88511}"/>
    <dgm:cxn modelId="{543B6949-5A51-4B87-ADD6-5FC01F55A202}" srcId="{4C574F6D-CBCB-47EC-AD5C-450728B6449E}" destId="{F82A089C-CD92-433E-921C-BA13796078A2}" srcOrd="0" destOrd="0" parTransId="{61970373-7DC8-43BE-B244-33122F738472}" sibTransId="{3079534F-0380-4CFE-8FF2-7305B214C386}"/>
    <dgm:cxn modelId="{28A22BC7-2C2C-43A2-880F-6FC7BC31E472}" type="presOf" srcId="{3F5F39A4-63C6-4E38-9E6E-E5EDA2C7B47A}" destId="{EDD8E0DA-BA6E-4938-8D04-3B3290F0A584}" srcOrd="1" destOrd="0" presId="urn:microsoft.com/office/officeart/2005/8/layout/hierarchy3"/>
    <dgm:cxn modelId="{FA96BFFD-EC52-41ED-8CD5-99F26DBF0F7E}" type="presOf" srcId="{D11C68B9-924B-4933-ACAB-D0B8B3919A40}" destId="{893F67D0-B2C2-4BF5-B353-3B2E0C7DBAAF}" srcOrd="0" destOrd="0" presId="urn:microsoft.com/office/officeart/2005/8/layout/hierarchy3"/>
    <dgm:cxn modelId="{DBB0FCF7-E311-4FBF-A9E9-AB7BEBAEF8CB}" type="presOf" srcId="{4C574F6D-CBCB-47EC-AD5C-450728B6449E}" destId="{BDA32340-916F-46E7-980C-8B2FE537146F}" srcOrd="0" destOrd="0" presId="urn:microsoft.com/office/officeart/2005/8/layout/hierarchy3"/>
    <dgm:cxn modelId="{44B2AF23-2726-4619-BF47-648F0256E3CF}" type="presOf" srcId="{8532B5F4-55EF-42C3-8C12-E075EBED7926}" destId="{559373BC-5C56-44D7-8F3D-BBC2BD998CB5}" srcOrd="0" destOrd="0" presId="urn:microsoft.com/office/officeart/2005/8/layout/hierarchy3"/>
    <dgm:cxn modelId="{98421149-D350-4D8C-8734-310EC70C6193}" type="presOf" srcId="{7E732563-AE64-4582-BEEA-D4B0AFD805B5}" destId="{7E874A32-89BF-4DFC-978B-445A5F0477E9}" srcOrd="0" destOrd="0" presId="urn:microsoft.com/office/officeart/2005/8/layout/hierarchy3"/>
    <dgm:cxn modelId="{50AB2697-AD69-4B91-8949-58ACFA443AA0}" srcId="{3F5F39A4-63C6-4E38-9E6E-E5EDA2C7B47A}" destId="{3E7BF8AC-828B-4B48-916B-E4D83617FFEA}" srcOrd="2" destOrd="0" parTransId="{4401349F-E3F2-4872-BDC3-BD8357CAE4EA}" sibTransId="{D4467B66-CA5B-4D9F-92AF-E82FC3B58B45}"/>
    <dgm:cxn modelId="{B81B3211-E317-45DE-AD99-9801D55AEB9E}" srcId="{4C574F6D-CBCB-47EC-AD5C-450728B6449E}" destId="{566F5885-FEB0-4C5E-9181-71B0BF18B8D6}" srcOrd="1" destOrd="0" parTransId="{7E732563-AE64-4582-BEEA-D4B0AFD805B5}" sibTransId="{E5DC3EB7-FF55-4D7A-9645-3CCA9490B507}"/>
    <dgm:cxn modelId="{96C3BB41-5A0D-4253-85C4-06E0EED44430}" srcId="{5AE9E492-2DD4-405E-A64C-8487D7C07A89}" destId="{4C574F6D-CBCB-47EC-AD5C-450728B6449E}" srcOrd="1" destOrd="0" parTransId="{5B928CCD-6C8F-4D0C-8D5E-A1828F7379F0}" sibTransId="{79CEA2D2-5265-4BD9-9FC1-722B33C8A5B9}"/>
    <dgm:cxn modelId="{B707B6B8-0E66-4E5C-BDA7-5D2938FE44D2}" srcId="{4C574F6D-CBCB-47EC-AD5C-450728B6449E}" destId="{8532B5F4-55EF-42C3-8C12-E075EBED7926}" srcOrd="2" destOrd="0" parTransId="{0FAC7862-4B3E-4BE2-8A1D-A0746E13B96A}" sibTransId="{72B54556-31D3-4DDF-8411-A4A57C33D602}"/>
    <dgm:cxn modelId="{483FE2BB-2062-461F-AB21-7777E45BD150}" type="presOf" srcId="{557A11B5-ACA3-42D2-8211-C2F368DCDA67}" destId="{6D632A7D-D90D-4A9F-9EB8-427F97FC5C47}" srcOrd="0" destOrd="0" presId="urn:microsoft.com/office/officeart/2005/8/layout/hierarchy3"/>
    <dgm:cxn modelId="{6D0059D8-91DE-4E92-AF74-A423BEEAFF09}" type="presOf" srcId="{3E7BF8AC-828B-4B48-916B-E4D83617FFEA}" destId="{87B22D32-2EE9-440D-9691-621386A4DA8C}" srcOrd="0" destOrd="0" presId="urn:microsoft.com/office/officeart/2005/8/layout/hierarchy3"/>
    <dgm:cxn modelId="{BD2D2C38-D8F1-4CFE-BB81-D0BC7D83B2DB}" type="presOf" srcId="{6176A805-88B0-43CE-A73C-A856DB81C864}" destId="{94E40958-C88B-4B1E-89D8-C05421419665}" srcOrd="0" destOrd="0" presId="urn:microsoft.com/office/officeart/2005/8/layout/hierarchy3"/>
    <dgm:cxn modelId="{345AF5D0-EA40-4446-88B7-8F665B6546DE}" type="presOf" srcId="{3F5F39A4-63C6-4E38-9E6E-E5EDA2C7B47A}" destId="{83F16D33-7473-4452-97FC-C62AEC619853}" srcOrd="0" destOrd="0" presId="urn:microsoft.com/office/officeart/2005/8/layout/hierarchy3"/>
    <dgm:cxn modelId="{C528040B-ED26-44AA-9B8D-188D6E907018}" type="presOf" srcId="{0FAC7862-4B3E-4BE2-8A1D-A0746E13B96A}" destId="{0F562A7E-3058-4E3B-9520-9A49E867B1C0}" srcOrd="0" destOrd="0" presId="urn:microsoft.com/office/officeart/2005/8/layout/hierarchy3"/>
    <dgm:cxn modelId="{46E01A70-87C2-4FD2-8458-9BBB7DE070D0}" srcId="{3F5F39A4-63C6-4E38-9E6E-E5EDA2C7B47A}" destId="{875FA870-DBD2-4149-9078-4C1A27572F64}" srcOrd="0" destOrd="0" parTransId="{6176A805-88B0-43CE-A73C-A856DB81C864}" sibTransId="{7FA57BC5-419D-4CB6-B626-88A442193323}"/>
    <dgm:cxn modelId="{CFD0605C-CB03-4681-B210-710AF79C3F03}" type="presOf" srcId="{4401349F-E3F2-4872-BDC3-BD8357CAE4EA}" destId="{894E2A58-CE9A-450C-B0BC-B595A0568B44}" srcOrd="0" destOrd="0" presId="urn:microsoft.com/office/officeart/2005/8/layout/hierarchy3"/>
    <dgm:cxn modelId="{9395FBC4-474E-4992-8F88-3DDBC04974F5}" type="presOf" srcId="{F82A089C-CD92-433E-921C-BA13796078A2}" destId="{2D8EE3D9-C18F-4907-AF20-60C1EDB889D8}" srcOrd="0" destOrd="0" presId="urn:microsoft.com/office/officeart/2005/8/layout/hierarchy3"/>
    <dgm:cxn modelId="{56FBF960-1988-4765-A32A-48F2DADCE09F}" srcId="{5AE9E492-2DD4-405E-A64C-8487D7C07A89}" destId="{3F5F39A4-63C6-4E38-9E6E-E5EDA2C7B47A}" srcOrd="0" destOrd="0" parTransId="{D1970510-07A6-4609-B8E0-76E8B8C35FE3}" sibTransId="{6AF14BBC-A0B0-417C-8918-757122146663}"/>
    <dgm:cxn modelId="{CE529DD4-C63D-4CEF-912F-AAB4F8B3C60D}" type="presOf" srcId="{61970373-7DC8-43BE-B244-33122F738472}" destId="{07621F1B-D7E5-4364-B957-5E6CDB755D5D}" srcOrd="0" destOrd="0" presId="urn:microsoft.com/office/officeart/2005/8/layout/hierarchy3"/>
    <dgm:cxn modelId="{CD0CE0A2-C191-4FB0-9235-509F6443C215}" type="presOf" srcId="{875FA870-DBD2-4149-9078-4C1A27572F64}" destId="{FE55D48E-5A4A-4989-BFC0-C87B3879F711}" srcOrd="0" destOrd="0" presId="urn:microsoft.com/office/officeart/2005/8/layout/hierarchy3"/>
    <dgm:cxn modelId="{8943166C-1E27-4150-B837-6D5B38E3D1D2}" type="presOf" srcId="{4C574F6D-CBCB-47EC-AD5C-450728B6449E}" destId="{65F13673-EFE5-4319-A1E9-DA681C620F28}" srcOrd="1" destOrd="0" presId="urn:microsoft.com/office/officeart/2005/8/layout/hierarchy3"/>
    <dgm:cxn modelId="{18782F8B-371F-4EA0-92E7-D917356D3D90}" type="presOf" srcId="{566F5885-FEB0-4C5E-9181-71B0BF18B8D6}" destId="{D6785225-1C6E-4DF6-81A4-A247EA43630B}" srcOrd="0" destOrd="0" presId="urn:microsoft.com/office/officeart/2005/8/layout/hierarchy3"/>
    <dgm:cxn modelId="{9B7913E8-680D-4653-8DFA-DE866F2EF817}" type="presOf" srcId="{5AE9E492-2DD4-405E-A64C-8487D7C07A89}" destId="{B7096EFF-0C5D-4136-BD8F-EEF310A04CB2}" srcOrd="0" destOrd="0" presId="urn:microsoft.com/office/officeart/2005/8/layout/hierarchy3"/>
    <dgm:cxn modelId="{3F600462-743D-4C44-A6F4-7ED372857B8B}" type="presParOf" srcId="{B7096EFF-0C5D-4136-BD8F-EEF310A04CB2}" destId="{6F158DA1-E142-4E4E-98AE-D6ECDAFA5621}" srcOrd="0" destOrd="0" presId="urn:microsoft.com/office/officeart/2005/8/layout/hierarchy3"/>
    <dgm:cxn modelId="{A5776AC5-A2B9-41B1-AD24-9C50DE45E1E0}" type="presParOf" srcId="{6F158DA1-E142-4E4E-98AE-D6ECDAFA5621}" destId="{A310D723-17DF-46A9-9E39-7009B71630AC}" srcOrd="0" destOrd="0" presId="urn:microsoft.com/office/officeart/2005/8/layout/hierarchy3"/>
    <dgm:cxn modelId="{C2D0468B-6EEB-4AA8-AA78-1DCFF14019E4}" type="presParOf" srcId="{A310D723-17DF-46A9-9E39-7009B71630AC}" destId="{83F16D33-7473-4452-97FC-C62AEC619853}" srcOrd="0" destOrd="0" presId="urn:microsoft.com/office/officeart/2005/8/layout/hierarchy3"/>
    <dgm:cxn modelId="{D7B96A00-CFC9-4B86-896F-D9567363D6F5}" type="presParOf" srcId="{A310D723-17DF-46A9-9E39-7009B71630AC}" destId="{EDD8E0DA-BA6E-4938-8D04-3B3290F0A584}" srcOrd="1" destOrd="0" presId="urn:microsoft.com/office/officeart/2005/8/layout/hierarchy3"/>
    <dgm:cxn modelId="{E31D71B7-1814-482D-9E37-C8ACB8878B2B}" type="presParOf" srcId="{6F158DA1-E142-4E4E-98AE-D6ECDAFA5621}" destId="{C67FBF6D-7A54-48D4-8DC1-0B20E15B656F}" srcOrd="1" destOrd="0" presId="urn:microsoft.com/office/officeart/2005/8/layout/hierarchy3"/>
    <dgm:cxn modelId="{BE8A0CBE-0117-4B33-A236-BF358AF93BF4}" type="presParOf" srcId="{C67FBF6D-7A54-48D4-8DC1-0B20E15B656F}" destId="{94E40958-C88B-4B1E-89D8-C05421419665}" srcOrd="0" destOrd="0" presId="urn:microsoft.com/office/officeart/2005/8/layout/hierarchy3"/>
    <dgm:cxn modelId="{0C112253-AEA1-4AB9-B843-61F84DB3DC13}" type="presParOf" srcId="{C67FBF6D-7A54-48D4-8DC1-0B20E15B656F}" destId="{FE55D48E-5A4A-4989-BFC0-C87B3879F711}" srcOrd="1" destOrd="0" presId="urn:microsoft.com/office/officeart/2005/8/layout/hierarchy3"/>
    <dgm:cxn modelId="{D0AB6D0A-37EF-4138-99D1-4C9E4CDFB8B6}" type="presParOf" srcId="{C67FBF6D-7A54-48D4-8DC1-0B20E15B656F}" destId="{893F67D0-B2C2-4BF5-B353-3B2E0C7DBAAF}" srcOrd="2" destOrd="0" presId="urn:microsoft.com/office/officeart/2005/8/layout/hierarchy3"/>
    <dgm:cxn modelId="{61A4DA9B-1C11-4FD8-8E5A-D50BDC534856}" type="presParOf" srcId="{C67FBF6D-7A54-48D4-8DC1-0B20E15B656F}" destId="{6D632A7D-D90D-4A9F-9EB8-427F97FC5C47}" srcOrd="3" destOrd="0" presId="urn:microsoft.com/office/officeart/2005/8/layout/hierarchy3"/>
    <dgm:cxn modelId="{EB0489FD-2DE2-4F3D-948E-2976D2BC3D20}" type="presParOf" srcId="{C67FBF6D-7A54-48D4-8DC1-0B20E15B656F}" destId="{894E2A58-CE9A-450C-B0BC-B595A0568B44}" srcOrd="4" destOrd="0" presId="urn:microsoft.com/office/officeart/2005/8/layout/hierarchy3"/>
    <dgm:cxn modelId="{79ED4EE8-DBDE-4F44-AFE2-A19FABB3F5F4}" type="presParOf" srcId="{C67FBF6D-7A54-48D4-8DC1-0B20E15B656F}" destId="{87B22D32-2EE9-440D-9691-621386A4DA8C}" srcOrd="5" destOrd="0" presId="urn:microsoft.com/office/officeart/2005/8/layout/hierarchy3"/>
    <dgm:cxn modelId="{7ADC8175-BAE0-4A46-9498-ED952E4833DA}" type="presParOf" srcId="{B7096EFF-0C5D-4136-BD8F-EEF310A04CB2}" destId="{76DB0AF0-6DE4-4693-8DB8-2AC26AFDF4F5}" srcOrd="1" destOrd="0" presId="urn:microsoft.com/office/officeart/2005/8/layout/hierarchy3"/>
    <dgm:cxn modelId="{6381B1B3-C051-4FEA-B729-B589BEF469E4}" type="presParOf" srcId="{76DB0AF0-6DE4-4693-8DB8-2AC26AFDF4F5}" destId="{8AF16043-8FFE-4856-813D-D95379CBC764}" srcOrd="0" destOrd="0" presId="urn:microsoft.com/office/officeart/2005/8/layout/hierarchy3"/>
    <dgm:cxn modelId="{F005AF90-B2BB-4F3C-AF6D-21D0D3328A31}" type="presParOf" srcId="{8AF16043-8FFE-4856-813D-D95379CBC764}" destId="{BDA32340-916F-46E7-980C-8B2FE537146F}" srcOrd="0" destOrd="0" presId="urn:microsoft.com/office/officeart/2005/8/layout/hierarchy3"/>
    <dgm:cxn modelId="{9CFB1268-EEB7-4E26-99D0-E6EDDA2D2B5E}" type="presParOf" srcId="{8AF16043-8FFE-4856-813D-D95379CBC764}" destId="{65F13673-EFE5-4319-A1E9-DA681C620F28}" srcOrd="1" destOrd="0" presId="urn:microsoft.com/office/officeart/2005/8/layout/hierarchy3"/>
    <dgm:cxn modelId="{6600A6D4-0E52-4930-9659-4D3C973301A4}" type="presParOf" srcId="{76DB0AF0-6DE4-4693-8DB8-2AC26AFDF4F5}" destId="{322E24DC-05D1-44C9-8125-0BE1BD85ECE7}" srcOrd="1" destOrd="0" presId="urn:microsoft.com/office/officeart/2005/8/layout/hierarchy3"/>
    <dgm:cxn modelId="{DD182D2B-F189-4504-BFEE-D158B69D6F4E}" type="presParOf" srcId="{322E24DC-05D1-44C9-8125-0BE1BD85ECE7}" destId="{07621F1B-D7E5-4364-B957-5E6CDB755D5D}" srcOrd="0" destOrd="0" presId="urn:microsoft.com/office/officeart/2005/8/layout/hierarchy3"/>
    <dgm:cxn modelId="{46B4B965-DD56-473F-B992-9B720C79647D}" type="presParOf" srcId="{322E24DC-05D1-44C9-8125-0BE1BD85ECE7}" destId="{2D8EE3D9-C18F-4907-AF20-60C1EDB889D8}" srcOrd="1" destOrd="0" presId="urn:microsoft.com/office/officeart/2005/8/layout/hierarchy3"/>
    <dgm:cxn modelId="{70A7E26D-437B-4CBD-8D1B-277096838783}" type="presParOf" srcId="{322E24DC-05D1-44C9-8125-0BE1BD85ECE7}" destId="{7E874A32-89BF-4DFC-978B-445A5F0477E9}" srcOrd="2" destOrd="0" presId="urn:microsoft.com/office/officeart/2005/8/layout/hierarchy3"/>
    <dgm:cxn modelId="{AA250389-F89F-4D44-9E43-55D0CBA31495}" type="presParOf" srcId="{322E24DC-05D1-44C9-8125-0BE1BD85ECE7}" destId="{D6785225-1C6E-4DF6-81A4-A247EA43630B}" srcOrd="3" destOrd="0" presId="urn:microsoft.com/office/officeart/2005/8/layout/hierarchy3"/>
    <dgm:cxn modelId="{7E6999C0-1F8A-4BE7-BAE1-5E951E5825EE}" type="presParOf" srcId="{322E24DC-05D1-44C9-8125-0BE1BD85ECE7}" destId="{0F562A7E-3058-4E3B-9520-9A49E867B1C0}" srcOrd="4" destOrd="0" presId="urn:microsoft.com/office/officeart/2005/8/layout/hierarchy3"/>
    <dgm:cxn modelId="{631003A8-197E-4897-959B-72287751595C}" type="presParOf" srcId="{322E24DC-05D1-44C9-8125-0BE1BD85ECE7}" destId="{559373BC-5C56-44D7-8F3D-BBC2BD998CB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BCACA-3528-4110-9D7A-A9BA539F238C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E42F6B1-C10E-4611-8976-A4ACA2CE2D6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Сбор исходной информации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B6DD2C9-CB6A-4070-B679-1AD8D4B1A6B5}" type="parTrans" cxnId="{F3130959-E98C-4E30-9D58-9F0ABBE105A3}">
      <dgm:prSet/>
      <dgm:spPr/>
      <dgm:t>
        <a:bodyPr/>
        <a:lstStyle/>
        <a:p>
          <a:endParaRPr lang="ru-RU"/>
        </a:p>
      </dgm:t>
    </dgm:pt>
    <dgm:pt modelId="{A40192DC-9913-4066-B616-C60A66CC9ACC}" type="sibTrans" cxnId="{F3130959-E98C-4E30-9D58-9F0ABBE105A3}">
      <dgm:prSet/>
      <dgm:spPr/>
      <dgm:t>
        <a:bodyPr/>
        <a:lstStyle/>
        <a:p>
          <a:endParaRPr lang="ru-RU"/>
        </a:p>
      </dgm:t>
    </dgm:pt>
    <dgm:pt modelId="{83351967-4338-4BCF-B160-6C6A912301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Определение форм и методов проведения мониторинга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1D176DF-DCA9-4540-BF0A-97B0AB016E61}" type="parTrans" cxnId="{A34CD266-263D-4BD7-9B35-1D21CDB98CCD}">
      <dgm:prSet/>
      <dgm:spPr/>
      <dgm:t>
        <a:bodyPr/>
        <a:lstStyle/>
        <a:p>
          <a:endParaRPr lang="ru-RU"/>
        </a:p>
      </dgm:t>
    </dgm:pt>
    <dgm:pt modelId="{70AD7A0F-2713-4457-AAA2-0760D12BC704}" type="sibTrans" cxnId="{A34CD266-263D-4BD7-9B35-1D21CDB98CCD}">
      <dgm:prSet/>
      <dgm:spPr/>
      <dgm:t>
        <a:bodyPr/>
        <a:lstStyle/>
        <a:p>
          <a:endParaRPr lang="ru-RU"/>
        </a:p>
      </dgm:t>
    </dgm:pt>
    <dgm:pt modelId="{3F60D4D6-A8F2-43EC-9A3B-E1EE121E0F3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Определение процедуры проведения мониторинга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F772B9E-6F73-4772-B95E-0FBF80E93A4B}" type="sibTrans" cxnId="{AFACDDE5-2565-41C3-B608-92B5537B0181}">
      <dgm:prSet/>
      <dgm:spPr/>
      <dgm:t>
        <a:bodyPr/>
        <a:lstStyle/>
        <a:p>
          <a:endParaRPr lang="ru-RU"/>
        </a:p>
      </dgm:t>
    </dgm:pt>
    <dgm:pt modelId="{E988E441-3220-4E9E-9D27-E8C34C8AF322}" type="parTrans" cxnId="{AFACDDE5-2565-41C3-B608-92B5537B0181}">
      <dgm:prSet/>
      <dgm:spPr/>
      <dgm:t>
        <a:bodyPr/>
        <a:lstStyle/>
        <a:p>
          <a:endParaRPr lang="ru-RU"/>
        </a:p>
      </dgm:t>
    </dgm:pt>
    <dgm:pt modelId="{55578A70-7187-4253-B116-30941C0A93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Оформление результатов проведения мониторинга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C83399D-958E-4E91-ACDA-E669A68AFD7D}" type="sibTrans" cxnId="{A2F7D2F7-6395-4C42-ABBA-A1681DE60507}">
      <dgm:prSet/>
      <dgm:spPr/>
      <dgm:t>
        <a:bodyPr/>
        <a:lstStyle/>
        <a:p>
          <a:endParaRPr lang="ru-RU"/>
        </a:p>
      </dgm:t>
    </dgm:pt>
    <dgm:pt modelId="{A3B3F908-EF96-4DC6-8C5F-F99029B77DE1}" type="parTrans" cxnId="{A2F7D2F7-6395-4C42-ABBA-A1681DE60507}">
      <dgm:prSet/>
      <dgm:spPr/>
      <dgm:t>
        <a:bodyPr/>
        <a:lstStyle/>
        <a:p>
          <a:endParaRPr lang="ru-RU"/>
        </a:p>
      </dgm:t>
    </dgm:pt>
    <dgm:pt modelId="{C20DBFDE-2535-47A5-8983-4FEC1E01C4C0}" type="pres">
      <dgm:prSet presAssocID="{499BCACA-3528-4110-9D7A-A9BA539F2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BF236-27E5-4909-964E-1AC7E3F89B5C}" type="pres">
      <dgm:prSet presAssocID="{1E42F6B1-C10E-4611-8976-A4ACA2CE2D69}" presName="parentText" presStyleLbl="node1" presStyleIdx="0" presStyleCnt="4" custScaleX="67734" custLinFactNeighborX="679" custLinFactNeighborY="33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FD305-51A7-4FAF-830E-4CBD67D9A786}" type="pres">
      <dgm:prSet presAssocID="{A40192DC-9913-4066-B616-C60A66CC9ACC}" presName="spacer" presStyleCnt="0"/>
      <dgm:spPr/>
    </dgm:pt>
    <dgm:pt modelId="{A901C4BC-EF7F-4FA5-BDA8-7991D77B75AD}" type="pres">
      <dgm:prSet presAssocID="{83351967-4338-4BCF-B160-6C6A91230137}" presName="parentText" presStyleLbl="node1" presStyleIdx="1" presStyleCnt="4" custScaleX="67734" custLinFactNeighborX="679" custLinFactNeighborY="8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16632-EA36-48AE-82F3-2C39D9557ABB}" type="pres">
      <dgm:prSet presAssocID="{70AD7A0F-2713-4457-AAA2-0760D12BC704}" presName="spacer" presStyleCnt="0"/>
      <dgm:spPr/>
    </dgm:pt>
    <dgm:pt modelId="{7B80CE40-10BD-43DF-96CA-D14F64E399EC}" type="pres">
      <dgm:prSet presAssocID="{3F60D4D6-A8F2-43EC-9A3B-E1EE121E0F30}" presName="parentText" presStyleLbl="node1" presStyleIdx="2" presStyleCnt="4" custScaleX="67734" custLinFactNeighborX="573" custLinFactNeighborY="25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E0F08-E725-4811-9924-51F1733CD40B}" type="pres">
      <dgm:prSet presAssocID="{EF772B9E-6F73-4772-B95E-0FBF80E93A4B}" presName="spacer" presStyleCnt="0"/>
      <dgm:spPr/>
    </dgm:pt>
    <dgm:pt modelId="{7AAB381D-36D4-4577-B7CF-F13AB2131A8B}" type="pres">
      <dgm:prSet presAssocID="{55578A70-7187-4253-B116-30941C0A93D6}" presName="parentText" presStyleLbl="node1" presStyleIdx="3" presStyleCnt="4" custScaleX="67734" custLinFactNeighborX="893" custLinFactNeighborY="-15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552DC-AF0B-4A97-8C33-B6FE79B902FC}" type="presOf" srcId="{3F60D4D6-A8F2-43EC-9A3B-E1EE121E0F30}" destId="{7B80CE40-10BD-43DF-96CA-D14F64E399EC}" srcOrd="0" destOrd="0" presId="urn:microsoft.com/office/officeart/2005/8/layout/vList2"/>
    <dgm:cxn modelId="{4C14CE64-E91F-44C3-9F1B-079A790474DF}" type="presOf" srcId="{499BCACA-3528-4110-9D7A-A9BA539F238C}" destId="{C20DBFDE-2535-47A5-8983-4FEC1E01C4C0}" srcOrd="0" destOrd="0" presId="urn:microsoft.com/office/officeart/2005/8/layout/vList2"/>
    <dgm:cxn modelId="{7782BCBE-8991-4154-B83D-AB9D954CCA2B}" type="presOf" srcId="{55578A70-7187-4253-B116-30941C0A93D6}" destId="{7AAB381D-36D4-4577-B7CF-F13AB2131A8B}" srcOrd="0" destOrd="0" presId="urn:microsoft.com/office/officeart/2005/8/layout/vList2"/>
    <dgm:cxn modelId="{53C403CD-C413-4486-AAB4-2928B8F4AD09}" type="presOf" srcId="{83351967-4338-4BCF-B160-6C6A91230137}" destId="{A901C4BC-EF7F-4FA5-BDA8-7991D77B75AD}" srcOrd="0" destOrd="0" presId="urn:microsoft.com/office/officeart/2005/8/layout/vList2"/>
    <dgm:cxn modelId="{AFACDDE5-2565-41C3-B608-92B5537B0181}" srcId="{499BCACA-3528-4110-9D7A-A9BA539F238C}" destId="{3F60D4D6-A8F2-43EC-9A3B-E1EE121E0F30}" srcOrd="2" destOrd="0" parTransId="{E988E441-3220-4E9E-9D27-E8C34C8AF322}" sibTransId="{EF772B9E-6F73-4772-B95E-0FBF80E93A4B}"/>
    <dgm:cxn modelId="{F3130959-E98C-4E30-9D58-9F0ABBE105A3}" srcId="{499BCACA-3528-4110-9D7A-A9BA539F238C}" destId="{1E42F6B1-C10E-4611-8976-A4ACA2CE2D69}" srcOrd="0" destOrd="0" parTransId="{CB6DD2C9-CB6A-4070-B679-1AD8D4B1A6B5}" sibTransId="{A40192DC-9913-4066-B616-C60A66CC9ACC}"/>
    <dgm:cxn modelId="{3B7174BB-96F1-4021-8D06-7C5D6C38942F}" type="presOf" srcId="{1E42F6B1-C10E-4611-8976-A4ACA2CE2D69}" destId="{529BF236-27E5-4909-964E-1AC7E3F89B5C}" srcOrd="0" destOrd="0" presId="urn:microsoft.com/office/officeart/2005/8/layout/vList2"/>
    <dgm:cxn modelId="{A34CD266-263D-4BD7-9B35-1D21CDB98CCD}" srcId="{499BCACA-3528-4110-9D7A-A9BA539F238C}" destId="{83351967-4338-4BCF-B160-6C6A91230137}" srcOrd="1" destOrd="0" parTransId="{51D176DF-DCA9-4540-BF0A-97B0AB016E61}" sibTransId="{70AD7A0F-2713-4457-AAA2-0760D12BC704}"/>
    <dgm:cxn modelId="{A2F7D2F7-6395-4C42-ABBA-A1681DE60507}" srcId="{499BCACA-3528-4110-9D7A-A9BA539F238C}" destId="{55578A70-7187-4253-B116-30941C0A93D6}" srcOrd="3" destOrd="0" parTransId="{A3B3F908-EF96-4DC6-8C5F-F99029B77DE1}" sibTransId="{FC83399D-958E-4E91-ACDA-E669A68AFD7D}"/>
    <dgm:cxn modelId="{96E99ABF-619E-4989-B115-A889E8159DF0}" type="presParOf" srcId="{C20DBFDE-2535-47A5-8983-4FEC1E01C4C0}" destId="{529BF236-27E5-4909-964E-1AC7E3F89B5C}" srcOrd="0" destOrd="0" presId="urn:microsoft.com/office/officeart/2005/8/layout/vList2"/>
    <dgm:cxn modelId="{B451AAFA-A1F9-44D4-B5C9-559CF349980B}" type="presParOf" srcId="{C20DBFDE-2535-47A5-8983-4FEC1E01C4C0}" destId="{E0EFD305-51A7-4FAF-830E-4CBD67D9A786}" srcOrd="1" destOrd="0" presId="urn:microsoft.com/office/officeart/2005/8/layout/vList2"/>
    <dgm:cxn modelId="{AB56C8A5-3DD0-4F95-A5DB-708D85175F45}" type="presParOf" srcId="{C20DBFDE-2535-47A5-8983-4FEC1E01C4C0}" destId="{A901C4BC-EF7F-4FA5-BDA8-7991D77B75AD}" srcOrd="2" destOrd="0" presId="urn:microsoft.com/office/officeart/2005/8/layout/vList2"/>
    <dgm:cxn modelId="{B8C5FEFF-6E1A-49E7-AC5F-E03899B63840}" type="presParOf" srcId="{C20DBFDE-2535-47A5-8983-4FEC1E01C4C0}" destId="{60216632-EA36-48AE-82F3-2C39D9557ABB}" srcOrd="3" destOrd="0" presId="urn:microsoft.com/office/officeart/2005/8/layout/vList2"/>
    <dgm:cxn modelId="{828A8851-A0D1-4944-A34B-01C111D362AC}" type="presParOf" srcId="{C20DBFDE-2535-47A5-8983-4FEC1E01C4C0}" destId="{7B80CE40-10BD-43DF-96CA-D14F64E399EC}" srcOrd="4" destOrd="0" presId="urn:microsoft.com/office/officeart/2005/8/layout/vList2"/>
    <dgm:cxn modelId="{D812339D-0FCB-4904-9193-DA3FA3AF21D0}" type="presParOf" srcId="{C20DBFDE-2535-47A5-8983-4FEC1E01C4C0}" destId="{6A6E0F08-E725-4811-9924-51F1733CD40B}" srcOrd="5" destOrd="0" presId="urn:microsoft.com/office/officeart/2005/8/layout/vList2"/>
    <dgm:cxn modelId="{96FE205C-B7F4-48D5-9C19-F647A53F29F8}" type="presParOf" srcId="{C20DBFDE-2535-47A5-8983-4FEC1E01C4C0}" destId="{7AAB381D-36D4-4577-B7CF-F13AB2131A8B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7E93FC-D9BF-4EBC-B00F-A8A3A1B6E61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6F81D5F-C4DD-49F7-A85F-BD74B3D7DA4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Методическая помощь по определению объемов финансового обеспечения деятельности учреждений, в </a:t>
          </a:r>
          <a:r>
            <a:rPr lang="ru-RU" sz="1400" b="1" dirty="0" err="1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т.ч</a:t>
          </a:r>
          <a:r>
            <a:rPr lang="ru-RU" sz="1400" b="1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. определение нормативных затрат на оказание услуг, затрат на выполнение работ, затрат на содержание имущества</a:t>
          </a:r>
          <a:endParaRPr lang="ru-RU" sz="1400" b="1" dirty="0">
            <a:solidFill>
              <a:srgbClr val="002D59"/>
            </a:solidFill>
            <a:latin typeface="Arial" pitchFamily="34" charset="0"/>
            <a:cs typeface="Arial" pitchFamily="34" charset="0"/>
          </a:endParaRPr>
        </a:p>
      </dgm:t>
    </dgm:pt>
    <dgm:pt modelId="{5E236B95-5B33-4371-A58F-9F812A6E11D6}" type="parTrans" cxnId="{9D20D1C3-6969-479F-B12E-2F421E44D373}">
      <dgm:prSet/>
      <dgm:spPr/>
      <dgm:t>
        <a:bodyPr/>
        <a:lstStyle/>
        <a:p>
          <a:endParaRPr lang="ru-RU"/>
        </a:p>
      </dgm:t>
    </dgm:pt>
    <dgm:pt modelId="{FF708D4F-260A-431C-9D2E-5C033A50B359}" type="sibTrans" cxnId="{9D20D1C3-6969-479F-B12E-2F421E44D373}">
      <dgm:prSet/>
      <dgm:spPr/>
      <dgm:t>
        <a:bodyPr/>
        <a:lstStyle/>
        <a:p>
          <a:endParaRPr lang="ru-RU"/>
        </a:p>
      </dgm:t>
    </dgm:pt>
    <dgm:pt modelId="{7A7E9231-429F-4740-92D2-56348CF7CDB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Методическая поддержка процесса мониторинга деятельности учреждений</a:t>
          </a:r>
        </a:p>
      </dgm:t>
    </dgm:pt>
    <dgm:pt modelId="{23A6AEB7-E180-49E6-B3F8-7022379B7D9C}" type="parTrans" cxnId="{704FE18A-DBCF-4038-9C6A-27003D4755B9}">
      <dgm:prSet/>
      <dgm:spPr/>
      <dgm:t>
        <a:bodyPr/>
        <a:lstStyle/>
        <a:p>
          <a:endParaRPr lang="ru-RU"/>
        </a:p>
      </dgm:t>
    </dgm:pt>
    <dgm:pt modelId="{BB0704FD-92AC-4A9C-AE2A-F3C18925B376}" type="sibTrans" cxnId="{704FE18A-DBCF-4038-9C6A-27003D4755B9}">
      <dgm:prSet/>
      <dgm:spPr/>
      <dgm:t>
        <a:bodyPr/>
        <a:lstStyle/>
        <a:p>
          <a:endParaRPr lang="ru-RU"/>
        </a:p>
      </dgm:t>
    </dgm:pt>
    <dgm:pt modelId="{D0E9AA6D-E9B5-4280-B7A4-156C837365C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Автоматизация процессов мониторинга деятельности учреждений с использованием продуктов АЦК-Мониторинг</a:t>
          </a:r>
        </a:p>
      </dgm:t>
    </dgm:pt>
    <dgm:pt modelId="{E6C9A27D-9C93-4A39-8DD2-6F7EC2383A4F}" type="parTrans" cxnId="{C6473357-2607-4CC8-BE89-7BCF3DA6F4AA}">
      <dgm:prSet/>
      <dgm:spPr/>
      <dgm:t>
        <a:bodyPr/>
        <a:lstStyle/>
        <a:p>
          <a:endParaRPr lang="ru-RU"/>
        </a:p>
      </dgm:t>
    </dgm:pt>
    <dgm:pt modelId="{E5C4963E-1DA2-4A00-8085-22A472DE9015}" type="sibTrans" cxnId="{C6473357-2607-4CC8-BE89-7BCF3DA6F4AA}">
      <dgm:prSet/>
      <dgm:spPr/>
      <dgm:t>
        <a:bodyPr/>
        <a:lstStyle/>
        <a:p>
          <a:endParaRPr lang="ru-RU"/>
        </a:p>
      </dgm:t>
    </dgm:pt>
    <dgm:pt modelId="{02C1E491-454A-4263-AF84-B8E76021C3E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Методическая помощь по формированию перечня услуг (работ) в соответствии с федеральными требованиями</a:t>
          </a:r>
        </a:p>
      </dgm:t>
    </dgm:pt>
    <dgm:pt modelId="{9080D20D-74C1-4CEE-9F2E-E1A75CF04767}" type="parTrans" cxnId="{44885788-9245-420B-BD76-79809EC6EE78}">
      <dgm:prSet/>
      <dgm:spPr/>
      <dgm:t>
        <a:bodyPr/>
        <a:lstStyle/>
        <a:p>
          <a:endParaRPr lang="ru-RU"/>
        </a:p>
      </dgm:t>
    </dgm:pt>
    <dgm:pt modelId="{46F8277B-025C-411D-A73F-4795909DEFF0}" type="sibTrans" cxnId="{44885788-9245-420B-BD76-79809EC6EE78}">
      <dgm:prSet/>
      <dgm:spPr/>
      <dgm:t>
        <a:bodyPr/>
        <a:lstStyle/>
        <a:p>
          <a:endParaRPr lang="ru-RU"/>
        </a:p>
      </dgm:t>
    </dgm:pt>
    <dgm:pt modelId="{A064DED8-71B4-470F-8C85-8539A3B2B224}" type="pres">
      <dgm:prSet presAssocID="{897E93FC-D9BF-4EBC-B00F-A8A3A1B6E6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64E75-20AB-4BF3-B5BF-6CC9FEDB3A84}" type="pres">
      <dgm:prSet presAssocID="{02C1E491-454A-4263-AF84-B8E76021C3E6}" presName="parentLin" presStyleCnt="0"/>
      <dgm:spPr/>
    </dgm:pt>
    <dgm:pt modelId="{45D51AD0-6C4D-4447-877D-EFF37AE389DC}" type="pres">
      <dgm:prSet presAssocID="{02C1E491-454A-4263-AF84-B8E76021C3E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81C0FE0-8CEE-43C7-836D-1D12B095E0EF}" type="pres">
      <dgm:prSet presAssocID="{02C1E491-454A-4263-AF84-B8E76021C3E6}" presName="parentText" presStyleLbl="node1" presStyleIdx="0" presStyleCnt="4" custScaleX="116873" custScaleY="199072" custLinFactX="12462" custLinFactNeighborX="100000" custLinFactNeighborY="-8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8AC31-6928-46B7-80E1-407CAD91EC52}" type="pres">
      <dgm:prSet presAssocID="{02C1E491-454A-4263-AF84-B8E76021C3E6}" presName="negativeSpace" presStyleCnt="0"/>
      <dgm:spPr/>
    </dgm:pt>
    <dgm:pt modelId="{B6A61031-4AB4-40E8-BADA-6798DBEB4EA2}" type="pres">
      <dgm:prSet presAssocID="{02C1E491-454A-4263-AF84-B8E76021C3E6}" presName="childText" presStyleLbl="conFgAcc1" presStyleIdx="0" presStyleCnt="4" custLinFactNeighborX="-321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A9A869DA-291A-45E3-BC5C-B4F08F5CF99E}" type="pres">
      <dgm:prSet presAssocID="{46F8277B-025C-411D-A73F-4795909DEFF0}" presName="spaceBetweenRectangles" presStyleCnt="0"/>
      <dgm:spPr/>
    </dgm:pt>
    <dgm:pt modelId="{6388CAF6-538B-4543-B918-6A74FBE519B3}" type="pres">
      <dgm:prSet presAssocID="{76F81D5F-C4DD-49F7-A85F-BD74B3D7DA44}" presName="parentLin" presStyleCnt="0"/>
      <dgm:spPr/>
      <dgm:t>
        <a:bodyPr/>
        <a:lstStyle/>
        <a:p>
          <a:endParaRPr lang="ru-RU"/>
        </a:p>
      </dgm:t>
    </dgm:pt>
    <dgm:pt modelId="{7164757A-BCB5-4DCE-BB90-011513936979}" type="pres">
      <dgm:prSet presAssocID="{76F81D5F-C4DD-49F7-A85F-BD74B3D7DA4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832112-4B6B-44AE-BE89-AF294FE19AD2}" type="pres">
      <dgm:prSet presAssocID="{76F81D5F-C4DD-49F7-A85F-BD74B3D7DA44}" presName="parentText" presStyleLbl="node1" presStyleIdx="1" presStyleCnt="4" custScaleX="117035" custScaleY="224888" custLinFactX="12300" custLinFactNeighborX="100000" custLinFactNeighborY="-8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77BDC-70AA-4C1C-B618-F19E8ED6A55B}" type="pres">
      <dgm:prSet presAssocID="{76F81D5F-C4DD-49F7-A85F-BD74B3D7DA44}" presName="negativeSpace" presStyleCnt="0"/>
      <dgm:spPr/>
      <dgm:t>
        <a:bodyPr/>
        <a:lstStyle/>
        <a:p>
          <a:endParaRPr lang="ru-RU"/>
        </a:p>
      </dgm:t>
    </dgm:pt>
    <dgm:pt modelId="{600E43A0-8891-49F2-B494-E82F39F97E85}" type="pres">
      <dgm:prSet presAssocID="{76F81D5F-C4DD-49F7-A85F-BD74B3D7DA44}" presName="childText" presStyleLbl="conFg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09ADDF7E-66AE-402C-A0B8-FD11E913E58F}" type="pres">
      <dgm:prSet presAssocID="{FF708D4F-260A-431C-9D2E-5C033A50B359}" presName="spaceBetweenRectangles" presStyleCnt="0"/>
      <dgm:spPr/>
      <dgm:t>
        <a:bodyPr/>
        <a:lstStyle/>
        <a:p>
          <a:endParaRPr lang="ru-RU"/>
        </a:p>
      </dgm:t>
    </dgm:pt>
    <dgm:pt modelId="{97FF0E37-CD5A-46D7-AEF6-BC377770550B}" type="pres">
      <dgm:prSet presAssocID="{7A7E9231-429F-4740-92D2-56348CF7CDB7}" presName="parentLin" presStyleCnt="0"/>
      <dgm:spPr/>
      <dgm:t>
        <a:bodyPr/>
        <a:lstStyle/>
        <a:p>
          <a:endParaRPr lang="ru-RU"/>
        </a:p>
      </dgm:t>
    </dgm:pt>
    <dgm:pt modelId="{C17EB056-96DE-4B40-A721-0F5704363A50}" type="pres">
      <dgm:prSet presAssocID="{7A7E9231-429F-4740-92D2-56348CF7CDB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7631379-9AC6-4C2C-B7F5-4994F7C8FD61}" type="pres">
      <dgm:prSet presAssocID="{7A7E9231-429F-4740-92D2-56348CF7CDB7}" presName="parentText" presStyleLbl="node1" presStyleIdx="2" presStyleCnt="4" custScaleX="116710" custScaleY="224888" custLinFactX="12625" custLinFactNeighborX="100000" custLinFactNeighborY="-8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91C7E-ACC4-4EBF-A016-2CDFB81BE118}" type="pres">
      <dgm:prSet presAssocID="{7A7E9231-429F-4740-92D2-56348CF7CDB7}" presName="negativeSpace" presStyleCnt="0"/>
      <dgm:spPr/>
      <dgm:t>
        <a:bodyPr/>
        <a:lstStyle/>
        <a:p>
          <a:endParaRPr lang="ru-RU"/>
        </a:p>
      </dgm:t>
    </dgm:pt>
    <dgm:pt modelId="{E5948992-0A96-48F7-8381-FD1B99CECD96}" type="pres">
      <dgm:prSet presAssocID="{7A7E9231-429F-4740-92D2-56348CF7CDB7}" presName="childText" presStyleLbl="conFgAcc1" presStyleIdx="2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18DC1069-91E4-4F79-B090-409E112FFBC9}" type="pres">
      <dgm:prSet presAssocID="{BB0704FD-92AC-4A9C-AE2A-F3C18925B376}" presName="spaceBetweenRectangles" presStyleCnt="0"/>
      <dgm:spPr/>
      <dgm:t>
        <a:bodyPr/>
        <a:lstStyle/>
        <a:p>
          <a:endParaRPr lang="ru-RU"/>
        </a:p>
      </dgm:t>
    </dgm:pt>
    <dgm:pt modelId="{3698A0DE-5AD2-4C45-9E15-4D85AB3B8678}" type="pres">
      <dgm:prSet presAssocID="{D0E9AA6D-E9B5-4280-B7A4-156C837365C6}" presName="parentLin" presStyleCnt="0"/>
      <dgm:spPr/>
      <dgm:t>
        <a:bodyPr/>
        <a:lstStyle/>
        <a:p>
          <a:endParaRPr lang="ru-RU"/>
        </a:p>
      </dgm:t>
    </dgm:pt>
    <dgm:pt modelId="{6A4C6B21-2682-44F5-875C-1D7C499D1285}" type="pres">
      <dgm:prSet presAssocID="{D0E9AA6D-E9B5-4280-B7A4-156C837365C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C260F2B-E3E1-4505-8628-BE1EFA34CA67}" type="pres">
      <dgm:prSet presAssocID="{D0E9AA6D-E9B5-4280-B7A4-156C837365C6}" presName="parentText" presStyleLbl="node1" presStyleIdx="3" presStyleCnt="4" custScaleX="116736" custScaleY="224888" custLinFactX="12599" custLinFactNeighborX="100000" custLinFactNeighborY="-8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D920A-7DB1-444A-B114-2F27FA68C330}" type="pres">
      <dgm:prSet presAssocID="{D0E9AA6D-E9B5-4280-B7A4-156C837365C6}" presName="negativeSpace" presStyleCnt="0"/>
      <dgm:spPr/>
      <dgm:t>
        <a:bodyPr/>
        <a:lstStyle/>
        <a:p>
          <a:endParaRPr lang="ru-RU"/>
        </a:p>
      </dgm:t>
    </dgm:pt>
    <dgm:pt modelId="{33ABE231-59EF-463D-A1DD-863218A1A7BC}" type="pres">
      <dgm:prSet presAssocID="{D0E9AA6D-E9B5-4280-B7A4-156C837365C6}" presName="childText" presStyleLbl="conFg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5779B15-AA5E-4165-AC43-5A6B8F1C3F96}" type="presOf" srcId="{76F81D5F-C4DD-49F7-A85F-BD74B3D7DA44}" destId="{B9832112-4B6B-44AE-BE89-AF294FE19AD2}" srcOrd="1" destOrd="0" presId="urn:microsoft.com/office/officeart/2005/8/layout/list1"/>
    <dgm:cxn modelId="{C6473357-2607-4CC8-BE89-7BCF3DA6F4AA}" srcId="{897E93FC-D9BF-4EBC-B00F-A8A3A1B6E618}" destId="{D0E9AA6D-E9B5-4280-B7A4-156C837365C6}" srcOrd="3" destOrd="0" parTransId="{E6C9A27D-9C93-4A39-8DD2-6F7EC2383A4F}" sibTransId="{E5C4963E-1DA2-4A00-8085-22A472DE9015}"/>
    <dgm:cxn modelId="{9D20D1C3-6969-479F-B12E-2F421E44D373}" srcId="{897E93FC-D9BF-4EBC-B00F-A8A3A1B6E618}" destId="{76F81D5F-C4DD-49F7-A85F-BD74B3D7DA44}" srcOrd="1" destOrd="0" parTransId="{5E236B95-5B33-4371-A58F-9F812A6E11D6}" sibTransId="{FF708D4F-260A-431C-9D2E-5C033A50B359}"/>
    <dgm:cxn modelId="{F4F63CD9-2509-46C4-BAD2-7294C48DDA09}" type="presOf" srcId="{02C1E491-454A-4263-AF84-B8E76021C3E6}" destId="{581C0FE0-8CEE-43C7-836D-1D12B095E0EF}" srcOrd="1" destOrd="0" presId="urn:microsoft.com/office/officeart/2005/8/layout/list1"/>
    <dgm:cxn modelId="{BAB57F30-FA34-4D60-9A70-F3C6A07168B5}" type="presOf" srcId="{D0E9AA6D-E9B5-4280-B7A4-156C837365C6}" destId="{6A4C6B21-2682-44F5-875C-1D7C499D1285}" srcOrd="0" destOrd="0" presId="urn:microsoft.com/office/officeart/2005/8/layout/list1"/>
    <dgm:cxn modelId="{DB6FC742-3119-4110-A59B-B71313FACF0C}" type="presOf" srcId="{897E93FC-D9BF-4EBC-B00F-A8A3A1B6E618}" destId="{A064DED8-71B4-470F-8C85-8539A3B2B224}" srcOrd="0" destOrd="0" presId="urn:microsoft.com/office/officeart/2005/8/layout/list1"/>
    <dgm:cxn modelId="{2202596B-3064-4298-9ADC-0EEC3BE063B3}" type="presOf" srcId="{76F81D5F-C4DD-49F7-A85F-BD74B3D7DA44}" destId="{7164757A-BCB5-4DCE-BB90-011513936979}" srcOrd="0" destOrd="0" presId="urn:microsoft.com/office/officeart/2005/8/layout/list1"/>
    <dgm:cxn modelId="{704FE18A-DBCF-4038-9C6A-27003D4755B9}" srcId="{897E93FC-D9BF-4EBC-B00F-A8A3A1B6E618}" destId="{7A7E9231-429F-4740-92D2-56348CF7CDB7}" srcOrd="2" destOrd="0" parTransId="{23A6AEB7-E180-49E6-B3F8-7022379B7D9C}" sibTransId="{BB0704FD-92AC-4A9C-AE2A-F3C18925B376}"/>
    <dgm:cxn modelId="{44885788-9245-420B-BD76-79809EC6EE78}" srcId="{897E93FC-D9BF-4EBC-B00F-A8A3A1B6E618}" destId="{02C1E491-454A-4263-AF84-B8E76021C3E6}" srcOrd="0" destOrd="0" parTransId="{9080D20D-74C1-4CEE-9F2E-E1A75CF04767}" sibTransId="{46F8277B-025C-411D-A73F-4795909DEFF0}"/>
    <dgm:cxn modelId="{71AACEC6-ABD7-4E78-B309-7ED470956558}" type="presOf" srcId="{7A7E9231-429F-4740-92D2-56348CF7CDB7}" destId="{C17EB056-96DE-4B40-A721-0F5704363A50}" srcOrd="0" destOrd="0" presId="urn:microsoft.com/office/officeart/2005/8/layout/list1"/>
    <dgm:cxn modelId="{E1FA8924-BB8A-4BA6-B9E4-EE0C5BF9D3AE}" type="presOf" srcId="{D0E9AA6D-E9B5-4280-B7A4-156C837365C6}" destId="{CC260F2B-E3E1-4505-8628-BE1EFA34CA67}" srcOrd="1" destOrd="0" presId="urn:microsoft.com/office/officeart/2005/8/layout/list1"/>
    <dgm:cxn modelId="{64CBF367-8BD4-42E1-870E-32A223D5747D}" type="presOf" srcId="{02C1E491-454A-4263-AF84-B8E76021C3E6}" destId="{45D51AD0-6C4D-4447-877D-EFF37AE389DC}" srcOrd="0" destOrd="0" presId="urn:microsoft.com/office/officeart/2005/8/layout/list1"/>
    <dgm:cxn modelId="{08AAF496-40BF-4BB8-898F-E9F5C954560B}" type="presOf" srcId="{7A7E9231-429F-4740-92D2-56348CF7CDB7}" destId="{37631379-9AC6-4C2C-B7F5-4994F7C8FD61}" srcOrd="1" destOrd="0" presId="urn:microsoft.com/office/officeart/2005/8/layout/list1"/>
    <dgm:cxn modelId="{00F63038-70D6-432D-8F61-706E36A31DD6}" type="presParOf" srcId="{A064DED8-71B4-470F-8C85-8539A3B2B224}" destId="{8F464E75-20AB-4BF3-B5BF-6CC9FEDB3A84}" srcOrd="0" destOrd="0" presId="urn:microsoft.com/office/officeart/2005/8/layout/list1"/>
    <dgm:cxn modelId="{78E17168-24B7-49AF-889E-AC09640DE3E5}" type="presParOf" srcId="{8F464E75-20AB-4BF3-B5BF-6CC9FEDB3A84}" destId="{45D51AD0-6C4D-4447-877D-EFF37AE389DC}" srcOrd="0" destOrd="0" presId="urn:microsoft.com/office/officeart/2005/8/layout/list1"/>
    <dgm:cxn modelId="{F3D01A88-D2E3-4B09-A848-50B21D68DA2A}" type="presParOf" srcId="{8F464E75-20AB-4BF3-B5BF-6CC9FEDB3A84}" destId="{581C0FE0-8CEE-43C7-836D-1D12B095E0EF}" srcOrd="1" destOrd="0" presId="urn:microsoft.com/office/officeart/2005/8/layout/list1"/>
    <dgm:cxn modelId="{4F874F96-F6C6-4815-85A1-2DE7F3974599}" type="presParOf" srcId="{A064DED8-71B4-470F-8C85-8539A3B2B224}" destId="{2DF8AC31-6928-46B7-80E1-407CAD91EC52}" srcOrd="1" destOrd="0" presId="urn:microsoft.com/office/officeart/2005/8/layout/list1"/>
    <dgm:cxn modelId="{7E4D64AF-8283-4353-9C9F-E52ACC7B718F}" type="presParOf" srcId="{A064DED8-71B4-470F-8C85-8539A3B2B224}" destId="{B6A61031-4AB4-40E8-BADA-6798DBEB4EA2}" srcOrd="2" destOrd="0" presId="urn:microsoft.com/office/officeart/2005/8/layout/list1"/>
    <dgm:cxn modelId="{4CD449D9-DFDA-4119-80F6-31B94713930B}" type="presParOf" srcId="{A064DED8-71B4-470F-8C85-8539A3B2B224}" destId="{A9A869DA-291A-45E3-BC5C-B4F08F5CF99E}" srcOrd="3" destOrd="0" presId="urn:microsoft.com/office/officeart/2005/8/layout/list1"/>
    <dgm:cxn modelId="{39438A38-226C-416F-9887-5E37BC007639}" type="presParOf" srcId="{A064DED8-71B4-470F-8C85-8539A3B2B224}" destId="{6388CAF6-538B-4543-B918-6A74FBE519B3}" srcOrd="4" destOrd="0" presId="urn:microsoft.com/office/officeart/2005/8/layout/list1"/>
    <dgm:cxn modelId="{D636D1FE-2CBC-4298-9EDF-8C86E029E07A}" type="presParOf" srcId="{6388CAF6-538B-4543-B918-6A74FBE519B3}" destId="{7164757A-BCB5-4DCE-BB90-011513936979}" srcOrd="0" destOrd="0" presId="urn:microsoft.com/office/officeart/2005/8/layout/list1"/>
    <dgm:cxn modelId="{B751EB23-7004-4270-9EEC-76FB8019F321}" type="presParOf" srcId="{6388CAF6-538B-4543-B918-6A74FBE519B3}" destId="{B9832112-4B6B-44AE-BE89-AF294FE19AD2}" srcOrd="1" destOrd="0" presId="urn:microsoft.com/office/officeart/2005/8/layout/list1"/>
    <dgm:cxn modelId="{57D3539C-3ACB-46DD-8F9D-52DFAF1D6752}" type="presParOf" srcId="{A064DED8-71B4-470F-8C85-8539A3B2B224}" destId="{4C677BDC-70AA-4C1C-B618-F19E8ED6A55B}" srcOrd="5" destOrd="0" presId="urn:microsoft.com/office/officeart/2005/8/layout/list1"/>
    <dgm:cxn modelId="{162129B6-2E85-483D-8205-F9E9356F930C}" type="presParOf" srcId="{A064DED8-71B4-470F-8C85-8539A3B2B224}" destId="{600E43A0-8891-49F2-B494-E82F39F97E85}" srcOrd="6" destOrd="0" presId="urn:microsoft.com/office/officeart/2005/8/layout/list1"/>
    <dgm:cxn modelId="{0BB33304-5BC6-4EEA-9D59-EA50E03A6A90}" type="presParOf" srcId="{A064DED8-71B4-470F-8C85-8539A3B2B224}" destId="{09ADDF7E-66AE-402C-A0B8-FD11E913E58F}" srcOrd="7" destOrd="0" presId="urn:microsoft.com/office/officeart/2005/8/layout/list1"/>
    <dgm:cxn modelId="{5F4D1718-5DA9-4F47-A088-E8C27B82CDA7}" type="presParOf" srcId="{A064DED8-71B4-470F-8C85-8539A3B2B224}" destId="{97FF0E37-CD5A-46D7-AEF6-BC377770550B}" srcOrd="8" destOrd="0" presId="urn:microsoft.com/office/officeart/2005/8/layout/list1"/>
    <dgm:cxn modelId="{811FBFDD-BD16-40A9-9B1E-9B60DEE9EF53}" type="presParOf" srcId="{97FF0E37-CD5A-46D7-AEF6-BC377770550B}" destId="{C17EB056-96DE-4B40-A721-0F5704363A50}" srcOrd="0" destOrd="0" presId="urn:microsoft.com/office/officeart/2005/8/layout/list1"/>
    <dgm:cxn modelId="{63EAD34F-5568-4789-A9AB-2C96B30A7338}" type="presParOf" srcId="{97FF0E37-CD5A-46D7-AEF6-BC377770550B}" destId="{37631379-9AC6-4C2C-B7F5-4994F7C8FD61}" srcOrd="1" destOrd="0" presId="urn:microsoft.com/office/officeart/2005/8/layout/list1"/>
    <dgm:cxn modelId="{C4085D9C-2027-47A3-BEBF-5C6EB2D21D5E}" type="presParOf" srcId="{A064DED8-71B4-470F-8C85-8539A3B2B224}" destId="{4B391C7E-ACC4-4EBF-A016-2CDFB81BE118}" srcOrd="9" destOrd="0" presId="urn:microsoft.com/office/officeart/2005/8/layout/list1"/>
    <dgm:cxn modelId="{4B3CDEED-27B9-416A-A261-CAAC3050EF53}" type="presParOf" srcId="{A064DED8-71B4-470F-8C85-8539A3B2B224}" destId="{E5948992-0A96-48F7-8381-FD1B99CECD96}" srcOrd="10" destOrd="0" presId="urn:microsoft.com/office/officeart/2005/8/layout/list1"/>
    <dgm:cxn modelId="{76040EF6-C9D5-4312-B2D5-3E1AC5AEBCB2}" type="presParOf" srcId="{A064DED8-71B4-470F-8C85-8539A3B2B224}" destId="{18DC1069-91E4-4F79-B090-409E112FFBC9}" srcOrd="11" destOrd="0" presId="urn:microsoft.com/office/officeart/2005/8/layout/list1"/>
    <dgm:cxn modelId="{76627AEB-ED5D-42E3-9933-793BB229012E}" type="presParOf" srcId="{A064DED8-71B4-470F-8C85-8539A3B2B224}" destId="{3698A0DE-5AD2-4C45-9E15-4D85AB3B8678}" srcOrd="12" destOrd="0" presId="urn:microsoft.com/office/officeart/2005/8/layout/list1"/>
    <dgm:cxn modelId="{75FC223E-E40D-4291-A9E2-5E95DC357F46}" type="presParOf" srcId="{3698A0DE-5AD2-4C45-9E15-4D85AB3B8678}" destId="{6A4C6B21-2682-44F5-875C-1D7C499D1285}" srcOrd="0" destOrd="0" presId="urn:microsoft.com/office/officeart/2005/8/layout/list1"/>
    <dgm:cxn modelId="{34AA7D4C-65F9-47A1-B614-6C564092B56A}" type="presParOf" srcId="{3698A0DE-5AD2-4C45-9E15-4D85AB3B8678}" destId="{CC260F2B-E3E1-4505-8628-BE1EFA34CA67}" srcOrd="1" destOrd="0" presId="urn:microsoft.com/office/officeart/2005/8/layout/list1"/>
    <dgm:cxn modelId="{4BF94FAB-1C5B-4310-8638-004272242C49}" type="presParOf" srcId="{A064DED8-71B4-470F-8C85-8539A3B2B224}" destId="{342D920A-7DB1-444A-B114-2F27FA68C330}" srcOrd="13" destOrd="0" presId="urn:microsoft.com/office/officeart/2005/8/layout/list1"/>
    <dgm:cxn modelId="{D40A1838-D1ED-4C51-B48A-637B8AFCFA72}" type="presParOf" srcId="{A064DED8-71B4-470F-8C85-8539A3B2B224}" destId="{33ABE231-59EF-463D-A1DD-863218A1A7BC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2E633-1CD0-4042-981C-12F04A3673C2}">
      <dsp:nvSpPr>
        <dsp:cNvPr id="0" name=""/>
        <dsp:cNvSpPr/>
      </dsp:nvSpPr>
      <dsp:spPr>
        <a:xfrm>
          <a:off x="3618082" y="3892366"/>
          <a:ext cx="737923" cy="81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961" y="0"/>
              </a:lnTo>
              <a:lnTo>
                <a:pt x="368961" y="812028"/>
              </a:lnTo>
              <a:lnTo>
                <a:pt x="737923" y="81202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59613" y="4270949"/>
        <a:ext cx="54861" cy="54861"/>
      </dsp:txXfrm>
    </dsp:sp>
    <dsp:sp modelId="{3C649C8D-E06E-884D-BD9E-D43F5CC7AF0D}">
      <dsp:nvSpPr>
        <dsp:cNvPr id="0" name=""/>
        <dsp:cNvSpPr/>
      </dsp:nvSpPr>
      <dsp:spPr>
        <a:xfrm>
          <a:off x="3618082" y="3774639"/>
          <a:ext cx="737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7726"/>
              </a:moveTo>
              <a:lnTo>
                <a:pt x="368961" y="117726"/>
              </a:lnTo>
              <a:lnTo>
                <a:pt x="368961" y="45720"/>
              </a:lnTo>
              <a:lnTo>
                <a:pt x="737923" y="45720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68508" y="3801823"/>
        <a:ext cx="37071" cy="37071"/>
      </dsp:txXfrm>
    </dsp:sp>
    <dsp:sp modelId="{9073421B-EBF0-0D47-AF45-DEA9818716FB}">
      <dsp:nvSpPr>
        <dsp:cNvPr id="0" name=""/>
        <dsp:cNvSpPr/>
      </dsp:nvSpPr>
      <dsp:spPr>
        <a:xfrm>
          <a:off x="3618082" y="2963413"/>
          <a:ext cx="737923" cy="928952"/>
        </a:xfrm>
        <a:custGeom>
          <a:avLst/>
          <a:gdLst/>
          <a:ahLst/>
          <a:cxnLst/>
          <a:rect l="0" t="0" r="0" b="0"/>
          <a:pathLst>
            <a:path>
              <a:moveTo>
                <a:pt x="0" y="928952"/>
              </a:moveTo>
              <a:lnTo>
                <a:pt x="368961" y="928952"/>
              </a:lnTo>
              <a:lnTo>
                <a:pt x="368961" y="0"/>
              </a:lnTo>
              <a:lnTo>
                <a:pt x="737923" y="0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57384" y="3398230"/>
        <a:ext cx="59318" cy="59318"/>
      </dsp:txXfrm>
    </dsp:sp>
    <dsp:sp modelId="{1ADE71E8-4842-7749-B878-C08B1E3CCDD4}">
      <dsp:nvSpPr>
        <dsp:cNvPr id="0" name=""/>
        <dsp:cNvSpPr/>
      </dsp:nvSpPr>
      <dsp:spPr>
        <a:xfrm>
          <a:off x="455740" y="2412596"/>
          <a:ext cx="878175" cy="1479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9087" y="0"/>
              </a:lnTo>
              <a:lnTo>
                <a:pt x="439087" y="1479769"/>
              </a:lnTo>
              <a:lnTo>
                <a:pt x="878175" y="147976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51809" y="3109463"/>
        <a:ext cx="86036" cy="86036"/>
      </dsp:txXfrm>
    </dsp:sp>
    <dsp:sp modelId="{D5311200-2B92-A945-A41D-5740C416173E}">
      <dsp:nvSpPr>
        <dsp:cNvPr id="0" name=""/>
        <dsp:cNvSpPr/>
      </dsp:nvSpPr>
      <dsp:spPr>
        <a:xfrm>
          <a:off x="3598004" y="1012038"/>
          <a:ext cx="758000" cy="108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000" y="0"/>
              </a:lnTo>
              <a:lnTo>
                <a:pt x="379000" y="1080884"/>
              </a:lnTo>
              <a:lnTo>
                <a:pt x="758000" y="1080884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44000" y="1519475"/>
        <a:ext cx="66009" cy="66009"/>
      </dsp:txXfrm>
    </dsp:sp>
    <dsp:sp modelId="{7A4E7DCE-8C22-5541-8427-7ADC3541D931}">
      <dsp:nvSpPr>
        <dsp:cNvPr id="0" name=""/>
        <dsp:cNvSpPr/>
      </dsp:nvSpPr>
      <dsp:spPr>
        <a:xfrm>
          <a:off x="3598004" y="1012038"/>
          <a:ext cx="758000" cy="21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000" y="0"/>
              </a:lnTo>
              <a:lnTo>
                <a:pt x="379000" y="210394"/>
              </a:lnTo>
              <a:lnTo>
                <a:pt x="758000" y="210394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57338" y="1097568"/>
        <a:ext cx="39332" cy="39332"/>
      </dsp:txXfrm>
    </dsp:sp>
    <dsp:sp modelId="{F763C174-48AC-E945-B3C5-95E76807B3A2}">
      <dsp:nvSpPr>
        <dsp:cNvPr id="0" name=""/>
        <dsp:cNvSpPr/>
      </dsp:nvSpPr>
      <dsp:spPr>
        <a:xfrm>
          <a:off x="3598004" y="351941"/>
          <a:ext cx="758000" cy="660096"/>
        </a:xfrm>
        <a:custGeom>
          <a:avLst/>
          <a:gdLst/>
          <a:ahLst/>
          <a:cxnLst/>
          <a:rect l="0" t="0" r="0" b="0"/>
          <a:pathLst>
            <a:path>
              <a:moveTo>
                <a:pt x="0" y="660096"/>
              </a:moveTo>
              <a:lnTo>
                <a:pt x="379000" y="660096"/>
              </a:lnTo>
              <a:lnTo>
                <a:pt x="379000" y="0"/>
              </a:lnTo>
              <a:lnTo>
                <a:pt x="758000" y="0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51876" y="656861"/>
        <a:ext cx="50256" cy="50256"/>
      </dsp:txXfrm>
    </dsp:sp>
    <dsp:sp modelId="{53608375-3AD5-C04C-8C5D-4704E4CCDA5D}">
      <dsp:nvSpPr>
        <dsp:cNvPr id="0" name=""/>
        <dsp:cNvSpPr/>
      </dsp:nvSpPr>
      <dsp:spPr>
        <a:xfrm>
          <a:off x="455740" y="1012038"/>
          <a:ext cx="858097" cy="1400558"/>
        </a:xfrm>
        <a:custGeom>
          <a:avLst/>
          <a:gdLst/>
          <a:ahLst/>
          <a:cxnLst/>
          <a:rect l="0" t="0" r="0" b="0"/>
          <a:pathLst>
            <a:path>
              <a:moveTo>
                <a:pt x="0" y="1400558"/>
              </a:moveTo>
              <a:lnTo>
                <a:pt x="429048" y="1400558"/>
              </a:lnTo>
              <a:lnTo>
                <a:pt x="429048" y="0"/>
              </a:lnTo>
              <a:lnTo>
                <a:pt x="858097" y="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43725" y="1671254"/>
        <a:ext cx="82126" cy="82126"/>
      </dsp:txXfrm>
    </dsp:sp>
    <dsp:sp modelId="{DDC4C5AD-E43C-9A48-950F-322F5D9C2BB7}">
      <dsp:nvSpPr>
        <dsp:cNvPr id="0" name=""/>
        <dsp:cNvSpPr/>
      </dsp:nvSpPr>
      <dsp:spPr>
        <a:xfrm rot="16200000">
          <a:off x="-1767807" y="2184726"/>
          <a:ext cx="3991355" cy="4557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83-ФЗ</a:t>
          </a:r>
          <a:endParaRPr lang="ru-RU" sz="1800" kern="1200" dirty="0"/>
        </a:p>
      </dsp:txBody>
      <dsp:txXfrm rot="16200000">
        <a:off x="-1767807" y="2184726"/>
        <a:ext cx="3991355" cy="455740"/>
      </dsp:txXfrm>
    </dsp:sp>
    <dsp:sp modelId="{84A210A5-8BA2-9345-B969-BB3E60F53669}">
      <dsp:nvSpPr>
        <dsp:cNvPr id="0" name=""/>
        <dsp:cNvSpPr/>
      </dsp:nvSpPr>
      <dsp:spPr>
        <a:xfrm>
          <a:off x="1313837" y="424126"/>
          <a:ext cx="2284167" cy="11758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«Формальная» реализация требований Закона</a:t>
          </a:r>
          <a:endParaRPr lang="ru-RU" sz="1800" kern="1200" dirty="0"/>
        </a:p>
      </dsp:txBody>
      <dsp:txXfrm>
        <a:off x="1313837" y="424126"/>
        <a:ext cx="2284167" cy="1175823"/>
      </dsp:txXfrm>
    </dsp:sp>
    <dsp:sp modelId="{211CA015-582D-E44F-B4EC-8CDB6E355B7E}">
      <dsp:nvSpPr>
        <dsp:cNvPr id="0" name=""/>
        <dsp:cNvSpPr/>
      </dsp:nvSpPr>
      <dsp:spPr>
        <a:xfrm>
          <a:off x="4356005" y="3745"/>
          <a:ext cx="4107412" cy="69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услуга-1 учреждение</a:t>
          </a:r>
          <a:endParaRPr lang="ru-RU" sz="1800" kern="1200" dirty="0"/>
        </a:p>
      </dsp:txBody>
      <dsp:txXfrm>
        <a:off x="4356005" y="3745"/>
        <a:ext cx="4107412" cy="696392"/>
      </dsp:txXfrm>
    </dsp:sp>
    <dsp:sp modelId="{680C827F-E429-834B-9C66-9B2F2019A903}">
      <dsp:nvSpPr>
        <dsp:cNvPr id="0" name=""/>
        <dsp:cNvSpPr/>
      </dsp:nvSpPr>
      <dsp:spPr>
        <a:xfrm>
          <a:off x="4356005" y="874235"/>
          <a:ext cx="4107389" cy="69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учреждение – 1 норматив или индивидуальный коэффициент</a:t>
          </a:r>
          <a:endParaRPr lang="ru-RU" sz="1800" kern="1200" dirty="0"/>
        </a:p>
      </dsp:txBody>
      <dsp:txXfrm>
        <a:off x="4356005" y="874235"/>
        <a:ext cx="4107389" cy="696392"/>
      </dsp:txXfrm>
    </dsp:sp>
    <dsp:sp modelId="{00C25260-C01F-164F-8120-821829CA78FE}">
      <dsp:nvSpPr>
        <dsp:cNvPr id="0" name=""/>
        <dsp:cNvSpPr/>
      </dsp:nvSpPr>
      <dsp:spPr>
        <a:xfrm>
          <a:off x="4356005" y="1744726"/>
          <a:ext cx="4107389" cy="69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санкционирование расходов учреждений</a:t>
          </a:r>
          <a:endParaRPr lang="ru-RU" sz="1800" kern="1200" dirty="0"/>
        </a:p>
      </dsp:txBody>
      <dsp:txXfrm>
        <a:off x="4356005" y="1744726"/>
        <a:ext cx="4107389" cy="696392"/>
      </dsp:txXfrm>
    </dsp:sp>
    <dsp:sp modelId="{9A736B9E-E9F0-034B-8D6A-604A53691CCF}">
      <dsp:nvSpPr>
        <dsp:cNvPr id="0" name=""/>
        <dsp:cNvSpPr/>
      </dsp:nvSpPr>
      <dsp:spPr>
        <a:xfrm>
          <a:off x="1333915" y="3328145"/>
          <a:ext cx="2284167" cy="11284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возможностей, предоставляемых Законом</a:t>
          </a:r>
          <a:endParaRPr lang="ru-RU" sz="1800" kern="1200" dirty="0"/>
        </a:p>
      </dsp:txBody>
      <dsp:txXfrm>
        <a:off x="1333915" y="3328145"/>
        <a:ext cx="2284167" cy="1128441"/>
      </dsp:txXfrm>
    </dsp:sp>
    <dsp:sp modelId="{DDA448A2-3ABF-0E47-AC56-C8EF76D7938A}">
      <dsp:nvSpPr>
        <dsp:cNvPr id="0" name=""/>
        <dsp:cNvSpPr/>
      </dsp:nvSpPr>
      <dsp:spPr>
        <a:xfrm>
          <a:off x="4356005" y="2615217"/>
          <a:ext cx="4107389" cy="69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перечень услуг – инструмент управления сетью</a:t>
          </a:r>
          <a:endParaRPr lang="ru-RU" sz="1800" kern="1200" dirty="0"/>
        </a:p>
      </dsp:txBody>
      <dsp:txXfrm>
        <a:off x="4356005" y="2615217"/>
        <a:ext cx="4107389" cy="696392"/>
      </dsp:txXfrm>
    </dsp:sp>
    <dsp:sp modelId="{247D9072-D537-154E-82E7-5CEBCEE15626}">
      <dsp:nvSpPr>
        <dsp:cNvPr id="0" name=""/>
        <dsp:cNvSpPr/>
      </dsp:nvSpPr>
      <dsp:spPr>
        <a:xfrm>
          <a:off x="4356005" y="3472162"/>
          <a:ext cx="4107389" cy="69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установление единых нормативов на оказание услуг</a:t>
          </a:r>
          <a:endParaRPr lang="ru-RU" sz="1800" kern="1200" dirty="0"/>
        </a:p>
      </dsp:txBody>
      <dsp:txXfrm>
        <a:off x="4356005" y="3472162"/>
        <a:ext cx="4107389" cy="696392"/>
      </dsp:txXfrm>
    </dsp:sp>
    <dsp:sp modelId="{F5FE3418-F046-8A49-9129-E0F1F744EE75}">
      <dsp:nvSpPr>
        <dsp:cNvPr id="0" name=""/>
        <dsp:cNvSpPr/>
      </dsp:nvSpPr>
      <dsp:spPr>
        <a:xfrm>
          <a:off x="4356005" y="4356198"/>
          <a:ext cx="4146585" cy="69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плана ФХД, как бизнес-плана учреждения</a:t>
          </a:r>
          <a:endParaRPr lang="ru-RU" sz="1800" kern="1200" dirty="0"/>
        </a:p>
      </dsp:txBody>
      <dsp:txXfrm>
        <a:off x="4356005" y="4356198"/>
        <a:ext cx="4146585" cy="696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F0527F-6FB7-4C6B-9871-BB1E82FDE818}">
      <dsp:nvSpPr>
        <dsp:cNvPr id="0" name=""/>
        <dsp:cNvSpPr/>
      </dsp:nvSpPr>
      <dsp:spPr>
        <a:xfrm>
          <a:off x="0" y="1114633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3E5F0-0647-40FA-9157-23B33BABA2AF}">
      <dsp:nvSpPr>
        <dsp:cNvPr id="0" name=""/>
        <dsp:cNvSpPr/>
      </dsp:nvSpPr>
      <dsp:spPr>
        <a:xfrm>
          <a:off x="407271" y="83210"/>
          <a:ext cx="8287954" cy="12971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Определение норматива «методом обратного счета»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07271" y="83210"/>
        <a:ext cx="8287954" cy="1297102"/>
      </dsp:txXfrm>
    </dsp:sp>
    <dsp:sp modelId="{FAC0828B-94D6-4171-8860-8AAAA967BCE2}">
      <dsp:nvSpPr>
        <dsp:cNvPr id="0" name=""/>
        <dsp:cNvSpPr/>
      </dsp:nvSpPr>
      <dsp:spPr>
        <a:xfrm>
          <a:off x="0" y="2646743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F9568-BB61-40EE-8582-AE23743CCBE5}">
      <dsp:nvSpPr>
        <dsp:cNvPr id="0" name=""/>
        <dsp:cNvSpPr/>
      </dsp:nvSpPr>
      <dsp:spPr>
        <a:xfrm>
          <a:off x="445770" y="1665433"/>
          <a:ext cx="8240637" cy="124699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Определение нормативов на основании себестоимости услуги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45770" y="1665433"/>
        <a:ext cx="8240637" cy="1246990"/>
      </dsp:txXfrm>
    </dsp:sp>
    <dsp:sp modelId="{5179CF69-1E15-49E9-AE52-9A6C59DE7C57}">
      <dsp:nvSpPr>
        <dsp:cNvPr id="0" name=""/>
        <dsp:cNvSpPr/>
      </dsp:nvSpPr>
      <dsp:spPr>
        <a:xfrm>
          <a:off x="0" y="3989152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3AC18-E4AF-4155-B420-F8BE7A80571C}">
      <dsp:nvSpPr>
        <dsp:cNvPr id="0" name=""/>
        <dsp:cNvSpPr/>
      </dsp:nvSpPr>
      <dsp:spPr>
        <a:xfrm>
          <a:off x="474343" y="3197543"/>
          <a:ext cx="8235520" cy="10572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Определение экономические обоснованных нормативов с учетом возникающих стимулов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74343" y="3197543"/>
        <a:ext cx="8235520" cy="10572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16D33-7473-4452-97FC-C62AEC619853}">
      <dsp:nvSpPr>
        <dsp:cNvPr id="0" name=""/>
        <dsp:cNvSpPr/>
      </dsp:nvSpPr>
      <dsp:spPr>
        <a:xfrm>
          <a:off x="76209" y="623986"/>
          <a:ext cx="4192330" cy="5471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I </a:t>
          </a:r>
          <a:r>
            <a:rPr lang="ru-RU" sz="1600" u="sng" kern="1200" dirty="0" smtClean="0"/>
            <a:t>модель финансирования</a:t>
          </a:r>
        </a:p>
      </dsp:txBody>
      <dsp:txXfrm>
        <a:off x="76209" y="623986"/>
        <a:ext cx="4192330" cy="547198"/>
      </dsp:txXfrm>
    </dsp:sp>
    <dsp:sp modelId="{94E40958-C88B-4B1E-89D8-C05421419665}">
      <dsp:nvSpPr>
        <dsp:cNvPr id="0" name=""/>
        <dsp:cNvSpPr/>
      </dsp:nvSpPr>
      <dsp:spPr>
        <a:xfrm>
          <a:off x="495442" y="1171184"/>
          <a:ext cx="347879" cy="5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890"/>
              </a:lnTo>
              <a:lnTo>
                <a:pt x="347879" y="5998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5D48E-5A4A-4989-BFC0-C87B3879F711}">
      <dsp:nvSpPr>
        <dsp:cNvPr id="0" name=""/>
        <dsp:cNvSpPr/>
      </dsp:nvSpPr>
      <dsp:spPr>
        <a:xfrm>
          <a:off x="843321" y="1355325"/>
          <a:ext cx="2988168" cy="831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Стимулирование сохранности контингента</a:t>
          </a:r>
          <a:endParaRPr lang="ru-RU" sz="1600" kern="1200" dirty="0"/>
        </a:p>
      </dsp:txBody>
      <dsp:txXfrm>
        <a:off x="843321" y="1355325"/>
        <a:ext cx="2988168" cy="831498"/>
      </dsp:txXfrm>
    </dsp:sp>
    <dsp:sp modelId="{893F67D0-B2C2-4BF5-B353-3B2E0C7DBAAF}">
      <dsp:nvSpPr>
        <dsp:cNvPr id="0" name=""/>
        <dsp:cNvSpPr/>
      </dsp:nvSpPr>
      <dsp:spPr>
        <a:xfrm>
          <a:off x="495442" y="1171184"/>
          <a:ext cx="347879" cy="1810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268"/>
              </a:lnTo>
              <a:lnTo>
                <a:pt x="347879" y="18102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32A7D-D90D-4A9F-9EB8-427F97FC5C47}">
      <dsp:nvSpPr>
        <dsp:cNvPr id="0" name=""/>
        <dsp:cNvSpPr/>
      </dsp:nvSpPr>
      <dsp:spPr>
        <a:xfrm>
          <a:off x="843321" y="2590041"/>
          <a:ext cx="3025793" cy="782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стимулирование привлечения в систему доп. образования детей старших возрастов</a:t>
          </a:r>
          <a:endParaRPr lang="ru-RU" sz="1500" kern="1200" dirty="0"/>
        </a:p>
      </dsp:txBody>
      <dsp:txXfrm>
        <a:off x="843321" y="2590041"/>
        <a:ext cx="3025793" cy="782822"/>
      </dsp:txXfrm>
    </dsp:sp>
    <dsp:sp modelId="{894E2A58-CE9A-450C-B0BC-B595A0568B44}">
      <dsp:nvSpPr>
        <dsp:cNvPr id="0" name=""/>
        <dsp:cNvSpPr/>
      </dsp:nvSpPr>
      <dsp:spPr>
        <a:xfrm>
          <a:off x="495442" y="1171184"/>
          <a:ext cx="347879" cy="2962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719"/>
              </a:lnTo>
              <a:lnTo>
                <a:pt x="347879" y="2962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22D32-2EE9-440D-9691-621386A4DA8C}">
      <dsp:nvSpPr>
        <dsp:cNvPr id="0" name=""/>
        <dsp:cNvSpPr/>
      </dsp:nvSpPr>
      <dsp:spPr>
        <a:xfrm>
          <a:off x="843321" y="3776080"/>
          <a:ext cx="3025768" cy="71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Учет особенностей образовательного процесса</a:t>
          </a:r>
          <a:endParaRPr lang="ru-RU" sz="1500" kern="1200" dirty="0"/>
        </a:p>
      </dsp:txBody>
      <dsp:txXfrm>
        <a:off x="843321" y="3776080"/>
        <a:ext cx="3025768" cy="715646"/>
      </dsp:txXfrm>
    </dsp:sp>
    <dsp:sp modelId="{BDA32340-916F-46E7-980C-8B2FE537146F}">
      <dsp:nvSpPr>
        <dsp:cNvPr id="0" name=""/>
        <dsp:cNvSpPr/>
      </dsp:nvSpPr>
      <dsp:spPr>
        <a:xfrm>
          <a:off x="4975040" y="595406"/>
          <a:ext cx="3788242" cy="579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II</a:t>
          </a:r>
          <a:r>
            <a:rPr lang="ru-RU" sz="1600" u="sng" kern="1200" dirty="0" smtClean="0"/>
            <a:t> модель финансирования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u="sng" kern="1200" dirty="0"/>
        </a:p>
      </dsp:txBody>
      <dsp:txXfrm>
        <a:off x="4975040" y="595406"/>
        <a:ext cx="3788242" cy="579310"/>
      </dsp:txXfrm>
    </dsp:sp>
    <dsp:sp modelId="{07621F1B-D7E5-4364-B957-5E6CDB755D5D}">
      <dsp:nvSpPr>
        <dsp:cNvPr id="0" name=""/>
        <dsp:cNvSpPr/>
      </dsp:nvSpPr>
      <dsp:spPr>
        <a:xfrm>
          <a:off x="5353864" y="1174716"/>
          <a:ext cx="407404" cy="61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148"/>
              </a:lnTo>
              <a:lnTo>
                <a:pt x="407404" y="6131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EE3D9-C18F-4907-AF20-60C1EDB889D8}">
      <dsp:nvSpPr>
        <dsp:cNvPr id="0" name=""/>
        <dsp:cNvSpPr/>
      </dsp:nvSpPr>
      <dsp:spPr>
        <a:xfrm>
          <a:off x="5761269" y="1387438"/>
          <a:ext cx="3149275" cy="800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Стимулирование предельно возможного расширения контингента</a:t>
          </a:r>
          <a:endParaRPr lang="ru-RU" sz="1500" kern="1200" dirty="0"/>
        </a:p>
      </dsp:txBody>
      <dsp:txXfrm>
        <a:off x="5761269" y="1387438"/>
        <a:ext cx="3149275" cy="800853"/>
      </dsp:txXfrm>
    </dsp:sp>
    <dsp:sp modelId="{7E874A32-89BF-4DFC-978B-445A5F0477E9}">
      <dsp:nvSpPr>
        <dsp:cNvPr id="0" name=""/>
        <dsp:cNvSpPr/>
      </dsp:nvSpPr>
      <dsp:spPr>
        <a:xfrm>
          <a:off x="5353864" y="1174716"/>
          <a:ext cx="407404" cy="1908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048"/>
              </a:lnTo>
              <a:lnTo>
                <a:pt x="407404" y="19080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5225-1C6E-4DF6-81A4-A247EA43630B}">
      <dsp:nvSpPr>
        <dsp:cNvPr id="0" name=""/>
        <dsp:cNvSpPr/>
      </dsp:nvSpPr>
      <dsp:spPr>
        <a:xfrm>
          <a:off x="5761269" y="2591509"/>
          <a:ext cx="3104837" cy="982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Дестимулирование</a:t>
          </a:r>
          <a:r>
            <a:rPr lang="ru-RU" sz="1500" kern="1200" dirty="0" smtClean="0"/>
            <a:t> в сохранности контингента (есть возможность набрать новых детей с той же «стоимостью»)</a:t>
          </a:r>
          <a:endParaRPr lang="ru-RU" sz="1500" kern="1200" dirty="0"/>
        </a:p>
      </dsp:txBody>
      <dsp:txXfrm>
        <a:off x="5761269" y="2591509"/>
        <a:ext cx="3104837" cy="982511"/>
      </dsp:txXfrm>
    </dsp:sp>
    <dsp:sp modelId="{0F562A7E-3058-4E3B-9520-9A49E867B1C0}">
      <dsp:nvSpPr>
        <dsp:cNvPr id="0" name=""/>
        <dsp:cNvSpPr/>
      </dsp:nvSpPr>
      <dsp:spPr>
        <a:xfrm>
          <a:off x="5353864" y="1174716"/>
          <a:ext cx="407404" cy="3164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940"/>
              </a:lnTo>
              <a:lnTo>
                <a:pt x="407404" y="3164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373BC-5C56-44D7-8F3D-BBC2BD998CB5}">
      <dsp:nvSpPr>
        <dsp:cNvPr id="0" name=""/>
        <dsp:cNvSpPr/>
      </dsp:nvSpPr>
      <dsp:spPr>
        <a:xfrm>
          <a:off x="5761269" y="3977237"/>
          <a:ext cx="3070928" cy="724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Отсутствует учет особенностей образовательного процесса</a:t>
          </a:r>
          <a:endParaRPr lang="ru-RU" sz="1500" kern="1200" dirty="0"/>
        </a:p>
      </dsp:txBody>
      <dsp:txXfrm>
        <a:off x="5761269" y="3977237"/>
        <a:ext cx="3070928" cy="7248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BF236-27E5-4909-964E-1AC7E3F89B5C}">
      <dsp:nvSpPr>
        <dsp:cNvPr id="0" name=""/>
        <dsp:cNvSpPr/>
      </dsp:nvSpPr>
      <dsp:spPr>
        <a:xfrm>
          <a:off x="1498857" y="60092"/>
          <a:ext cx="6038757" cy="101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Сбор исходной информации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98857" y="60092"/>
        <a:ext cx="6038757" cy="1010880"/>
      </dsp:txXfrm>
    </dsp:sp>
    <dsp:sp modelId="{A901C4BC-EF7F-4FA5-BDA8-7991D77B75AD}">
      <dsp:nvSpPr>
        <dsp:cNvPr id="0" name=""/>
        <dsp:cNvSpPr/>
      </dsp:nvSpPr>
      <dsp:spPr>
        <a:xfrm>
          <a:off x="1498857" y="1187041"/>
          <a:ext cx="6038757" cy="101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Определение форм и методов проведения мониторинга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98857" y="1187041"/>
        <a:ext cx="6038757" cy="1010880"/>
      </dsp:txXfrm>
    </dsp:sp>
    <dsp:sp modelId="{7B80CE40-10BD-43DF-96CA-D14F64E399EC}">
      <dsp:nvSpPr>
        <dsp:cNvPr id="0" name=""/>
        <dsp:cNvSpPr/>
      </dsp:nvSpPr>
      <dsp:spPr>
        <a:xfrm>
          <a:off x="1489406" y="2380364"/>
          <a:ext cx="6038757" cy="101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Определение процедуры проведения мониторинга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89406" y="2380364"/>
        <a:ext cx="6038757" cy="1010880"/>
      </dsp:txXfrm>
    </dsp:sp>
    <dsp:sp modelId="{7AAB381D-36D4-4577-B7CF-F13AB2131A8B}">
      <dsp:nvSpPr>
        <dsp:cNvPr id="0" name=""/>
        <dsp:cNvSpPr/>
      </dsp:nvSpPr>
      <dsp:spPr>
        <a:xfrm>
          <a:off x="1517936" y="3482869"/>
          <a:ext cx="6038757" cy="101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Оформление результатов проведения мониторинга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517936" y="3482869"/>
        <a:ext cx="6038757" cy="101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61031-4AB4-40E8-BADA-6798DBEB4EA2}">
      <dsp:nvSpPr>
        <dsp:cNvPr id="0" name=""/>
        <dsp:cNvSpPr/>
      </dsp:nvSpPr>
      <dsp:spPr>
        <a:xfrm>
          <a:off x="0" y="719640"/>
          <a:ext cx="8915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C0FE0-8CEE-43C7-836D-1D12B095E0EF}">
      <dsp:nvSpPr>
        <dsp:cNvPr id="0" name=""/>
        <dsp:cNvSpPr/>
      </dsp:nvSpPr>
      <dsp:spPr>
        <a:xfrm>
          <a:off x="1621613" y="21451"/>
          <a:ext cx="7293786" cy="88149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Методическая помощь по формированию перечня услуг (работ) в соответствии с федеральными требованиями</a:t>
          </a:r>
        </a:p>
      </dsp:txBody>
      <dsp:txXfrm>
        <a:off x="1621613" y="21451"/>
        <a:ext cx="7293786" cy="881490"/>
      </dsp:txXfrm>
    </dsp:sp>
    <dsp:sp modelId="{600E43A0-8891-49F2-B494-E82F39F97E85}">
      <dsp:nvSpPr>
        <dsp:cNvPr id="0" name=""/>
        <dsp:cNvSpPr/>
      </dsp:nvSpPr>
      <dsp:spPr>
        <a:xfrm>
          <a:off x="0" y="1953044"/>
          <a:ext cx="8915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32112-4B6B-44AE-BE89-AF294FE19AD2}">
      <dsp:nvSpPr>
        <dsp:cNvPr id="0" name=""/>
        <dsp:cNvSpPr/>
      </dsp:nvSpPr>
      <dsp:spPr>
        <a:xfrm>
          <a:off x="1611503" y="1140542"/>
          <a:ext cx="7303896" cy="99580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Методическая помощь по определению объемов финансового обеспечения деятельности учреждений, в </a:t>
          </a:r>
          <a:r>
            <a:rPr lang="ru-RU" sz="1400" b="1" kern="1200" dirty="0" err="1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т.ч</a:t>
          </a:r>
          <a:r>
            <a:rPr lang="ru-RU" sz="1400" b="1" kern="1200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. определение нормативных затрат на оказание услуг, затрат на выполнение работ, затрат на содержание имущества</a:t>
          </a:r>
          <a:endParaRPr lang="ru-RU" sz="1400" b="1" kern="1200" dirty="0">
            <a:solidFill>
              <a:srgbClr val="002D59"/>
            </a:solidFill>
            <a:latin typeface="Arial" pitchFamily="34" charset="0"/>
            <a:cs typeface="Arial" pitchFamily="34" charset="0"/>
          </a:endParaRPr>
        </a:p>
      </dsp:txBody>
      <dsp:txXfrm>
        <a:off x="1611503" y="1140542"/>
        <a:ext cx="7303896" cy="995804"/>
      </dsp:txXfrm>
    </dsp:sp>
    <dsp:sp modelId="{E5948992-0A96-48F7-8381-FD1B99CECD96}">
      <dsp:nvSpPr>
        <dsp:cNvPr id="0" name=""/>
        <dsp:cNvSpPr/>
      </dsp:nvSpPr>
      <dsp:spPr>
        <a:xfrm>
          <a:off x="0" y="3186448"/>
          <a:ext cx="8915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31379-9AC6-4C2C-B7F5-4994F7C8FD61}">
      <dsp:nvSpPr>
        <dsp:cNvPr id="0" name=""/>
        <dsp:cNvSpPr/>
      </dsp:nvSpPr>
      <dsp:spPr>
        <a:xfrm>
          <a:off x="1631785" y="2373946"/>
          <a:ext cx="7283614" cy="99580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Методическая поддержка процесса мониторинга деятельности учреждений</a:t>
          </a:r>
        </a:p>
      </dsp:txBody>
      <dsp:txXfrm>
        <a:off x="1631785" y="2373946"/>
        <a:ext cx="7283614" cy="995804"/>
      </dsp:txXfrm>
    </dsp:sp>
    <dsp:sp modelId="{33ABE231-59EF-463D-A1DD-863218A1A7BC}">
      <dsp:nvSpPr>
        <dsp:cNvPr id="0" name=""/>
        <dsp:cNvSpPr/>
      </dsp:nvSpPr>
      <dsp:spPr>
        <a:xfrm>
          <a:off x="0" y="4419853"/>
          <a:ext cx="8915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0F2B-E3E1-4505-8628-BE1EFA34CA67}">
      <dsp:nvSpPr>
        <dsp:cNvPr id="0" name=""/>
        <dsp:cNvSpPr/>
      </dsp:nvSpPr>
      <dsp:spPr>
        <a:xfrm>
          <a:off x="1630163" y="3607350"/>
          <a:ext cx="7285236" cy="99580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rPr>
            <a:t>Автоматизация процессов мониторинга деятельности учреждений с использованием продуктов АЦК-Мониторинг</a:t>
          </a:r>
        </a:p>
      </dsp:txBody>
      <dsp:txXfrm>
        <a:off x="1630163" y="3607350"/>
        <a:ext cx="7285236" cy="99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5E5E-12B0-44AC-A036-5367B8701B5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F519-D72A-40E0-91B1-E4928C23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29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F519-D72A-40E0-91B1-E4928C232A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45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F519-D72A-40E0-91B1-E4928C232A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28575">
            <a:miter lim="800000"/>
            <a:headEnd/>
            <a:tailEnd/>
          </a:ln>
        </p:spPr>
        <p:txBody>
          <a:bodyPr/>
          <a:lstStyle/>
          <a:p>
            <a:fld id="{A4C25712-C66F-4A6D-AF68-1AFAC4F858A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28575">
            <a:miter lim="800000"/>
            <a:headEnd/>
            <a:tailEnd/>
          </a:ln>
        </p:spPr>
        <p:txBody>
          <a:bodyPr/>
          <a:lstStyle/>
          <a:p>
            <a:fld id="{B4E2B7D4-B6CA-44DF-929B-A8E676E13A8E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F519-D72A-40E0-91B1-E4928C232A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F519-D72A-40E0-91B1-E4928C232A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F519-D72A-40E0-91B1-E4928C232A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CA97E-406A-444C-B980-16C0A5CF8E3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A8DD-3213-4130-BF35-F69D5750154D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A25C-5C4E-48DD-A215-0FEB33F3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0455" y="3067217"/>
            <a:ext cx="50517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НОРМАТИВНОЕ ФИНАНСИРОВАНИЕ УЧРЕЖДЕНИЙ, КАК ИНСТРУМЕНТ УПРАВЛЕНИЯ БЮДЖЕТНОЙ СЕТЬЮ.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И МОНИТОРИНГ ДЕЯТЕЛЬНОСТИ УЧРЕЖДЕНИЙ С ИСПОЛЬЗОВАНИЕМ ПРОДУКТОВ АЦК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8131" y="5449221"/>
            <a:ext cx="25200" cy="90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1496" y="5684459"/>
            <a:ext cx="248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Бабко Надежда </a:t>
            </a:r>
          </a:p>
          <a:p>
            <a:r>
              <a: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Витальевна</a:t>
            </a:r>
            <a:br>
              <a: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Директор Департамента комплексных решений, </a:t>
            </a:r>
            <a:r>
              <a:rPr lang="ru-RU" sz="1200" b="1" dirty="0" err="1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к.э.н</a:t>
            </a:r>
            <a:r>
              <a: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dirty="0" smtClean="0">
              <a:solidFill>
                <a:srgbClr val="002D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ООО «БФТ»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8228" y="5886309"/>
            <a:ext cx="205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21.11.2012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1747" y="5727413"/>
            <a:ext cx="25200" cy="39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5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5" y="322264"/>
            <a:ext cx="7578559" cy="887411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Нормативное финансирование как инструмент управления сетью: финансирование учреждений дополнительного образования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0575881"/>
              </p:ext>
            </p:extLst>
          </p:nvPr>
        </p:nvGraphicFramePr>
        <p:xfrm>
          <a:off x="533400" y="1323975"/>
          <a:ext cx="8915400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0724" y="1209675"/>
            <a:ext cx="6943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rPr>
              <a:t>Стимулы, возникающие у учреждений при применении различных моделей финансирования</a:t>
            </a:r>
            <a:endParaRPr lang="ru-RU" u="sng" dirty="0">
              <a:solidFill>
                <a:srgbClr val="002D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5" y="331789"/>
            <a:ext cx="7258050" cy="849311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Нормативное финансирование как инструмент управления сетью: оптимизация сети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125739"/>
              </p:ext>
            </p:extLst>
          </p:nvPr>
        </p:nvGraphicFramePr>
        <p:xfrm>
          <a:off x="123823" y="1828800"/>
          <a:ext cx="4438652" cy="2776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7777"/>
                <a:gridCol w="1362075"/>
                <a:gridCol w="719137"/>
                <a:gridCol w="1109663"/>
              </a:tblGrid>
              <a:tr h="5533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учреждения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Норматив финансирования, руб.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услуг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Затраты на содержание имущества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3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Учреждение1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900 000</a:t>
                      </a:r>
                      <a:endParaRPr lang="ru-RU" sz="1600" dirty="0"/>
                    </a:p>
                  </a:txBody>
                  <a:tcPr/>
                </a:tc>
              </a:tr>
              <a:tr h="3293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Учреждение2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800 000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8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Учреждение3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950 000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830">
                <a:tc>
                  <a:txBody>
                    <a:bodyPr/>
                    <a:lstStyle/>
                    <a:p>
                      <a:pPr marL="0" marR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Учреждение4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980 000</a:t>
                      </a:r>
                      <a:endParaRPr lang="ru-RU" sz="1600" dirty="0"/>
                    </a:p>
                  </a:txBody>
                  <a:tcPr/>
                </a:tc>
              </a:tr>
              <a:tr h="473830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Итого объем финансового обеспечения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5 880 000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629150" y="2657475"/>
            <a:ext cx="800100" cy="1047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3207571"/>
              </p:ext>
            </p:extLst>
          </p:nvPr>
        </p:nvGraphicFramePr>
        <p:xfrm>
          <a:off x="5448301" y="1847849"/>
          <a:ext cx="4305298" cy="28033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0289"/>
                <a:gridCol w="1321153"/>
                <a:gridCol w="637479"/>
                <a:gridCol w="1136377"/>
              </a:tblGrid>
              <a:tr h="674665">
                <a:tc>
                  <a:txBody>
                    <a:bodyPr/>
                    <a:lstStyle/>
                    <a:p>
                      <a:pPr marL="0" marR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Наименование учреждения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Норматив финансирования, руб.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услуг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Затраты на содержание имущества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Учреждение1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900 000</a:t>
                      </a:r>
                      <a:endParaRPr lang="ru-RU" sz="1600" dirty="0"/>
                    </a:p>
                  </a:txBody>
                  <a:tcPr/>
                </a:tc>
              </a:tr>
              <a:tr h="546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Учреждение2,3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950 000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7160">
                <a:tc>
                  <a:txBody>
                    <a:bodyPr/>
                    <a:lstStyle/>
                    <a:p>
                      <a:pPr marL="0" marR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Учреждение4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980 000</a:t>
                      </a:r>
                      <a:endParaRPr lang="ru-RU" sz="1600" dirty="0"/>
                    </a:p>
                  </a:txBody>
                  <a:tcPr/>
                </a:tc>
              </a:tr>
              <a:tr h="546158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Итого объем финансового обеспечения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5 080 000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8675" y="5010150"/>
            <a:ext cx="7877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Экономия от оптимизации: 800 000 руб.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450" y="274639"/>
            <a:ext cx="7334249" cy="1030286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Нормативное финансирование как инструмент управления сетью: состав нормативных затрат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оказание услуг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11"/>
          <p:cNvGrpSpPr/>
          <p:nvPr/>
        </p:nvGrpSpPr>
        <p:grpSpPr>
          <a:xfrm>
            <a:off x="495300" y="1588418"/>
            <a:ext cx="9069735" cy="4913981"/>
            <a:chOff x="467544" y="1476496"/>
            <a:chExt cx="8352928" cy="40100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67544" y="2204864"/>
              <a:ext cx="2592288" cy="32403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endParaRPr lang="ru-RU" sz="14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ru-RU" sz="14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ФОТ основного персонала</a:t>
              </a:r>
            </a:p>
            <a:p>
              <a:pPr marL="342900" indent="-342900">
                <a:buAutoNum type="arabicPeriod"/>
              </a:pPr>
              <a:r>
                <a:rPr lang="ru-RU" sz="14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Материально-техническое обеспечение процесса предоставления услуги (КОСГУ 340,310 в части текущих расходов)</a:t>
              </a:r>
              <a:endParaRPr lang="ru-RU" sz="1400" baseline="30000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/>
              <a:endParaRPr lang="ru-RU" sz="1400" baseline="30000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75856" y="2246163"/>
              <a:ext cx="2952328" cy="32403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1. ФОТ АУП, вспомогательного  и обслуживающего персонала;</a:t>
              </a:r>
            </a:p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2. Коммунальные расходы (КОСГУ 223);</a:t>
              </a:r>
            </a:p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3. Затраты, связанные с содержанием ОЦДИ (КОСГУ 225,226);</a:t>
              </a:r>
            </a:p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4. связь, транспортные расходы, аренда (КОСГУ 221, 222, 224)</a:t>
              </a:r>
            </a:p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5. Приобретение основных средств (КОСГУ 310)</a:t>
              </a:r>
            </a:p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6. Выплата стипендий (КОСГУ  290)</a:t>
              </a:r>
            </a:p>
            <a:p>
              <a:r>
                <a:rPr lang="ru-RU" sz="12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6. Прочие расходы (КОСГУ 226, 290)</a:t>
              </a:r>
            </a:p>
            <a:p>
              <a:endParaRPr lang="ru-RU" sz="1200" b="1" dirty="0" smtClean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1400" b="1" dirty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444208" y="2204864"/>
              <a:ext cx="2376264" cy="32403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ru-RU" sz="14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Расходы, связанные с содержанием недвижимого имущества (КОСГУ 225,226);</a:t>
              </a:r>
            </a:p>
            <a:p>
              <a:pPr marL="342900" indent="-342900">
                <a:buAutoNum type="arabicPeriod"/>
              </a:pPr>
              <a:r>
                <a:rPr lang="ru-RU" sz="1400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Затраты на уплату налогов, сборов</a:t>
              </a:r>
              <a:endParaRPr lang="ru-RU" sz="1400" dirty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67544" y="1476496"/>
              <a:ext cx="2741649" cy="6480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Затраты на оказание услуги</a:t>
              </a:r>
              <a:endParaRPr lang="ru-RU" sz="1400" b="1" baseline="30000" dirty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172200" y="1476496"/>
              <a:ext cx="2648272" cy="6480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D59"/>
                  </a:solidFill>
                  <a:latin typeface="Arial" pitchFamily="34" charset="0"/>
                  <a:cs typeface="Arial" pitchFamily="34" charset="0"/>
                </a:rPr>
                <a:t>Затраты на содержание имущества</a:t>
              </a:r>
              <a:endParaRPr lang="ru-RU" sz="1400" b="1" dirty="0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3635896" y="1620514"/>
              <a:ext cx="1944216" cy="360040"/>
            </a:xfrm>
            <a:prstGeom prst="left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>
                <a:solidFill>
                  <a:srgbClr val="002D5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417" y="0"/>
            <a:ext cx="8078011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 субсидии на выполнение государственного задания согласно Приказу Минфина РФ от 29.10.2010 № 137н/527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622569" y="1215959"/>
            <a:ext cx="8837016" cy="5203204"/>
            <a:chOff x="661480" y="1468877"/>
            <a:chExt cx="8837016" cy="5203204"/>
          </a:xfrm>
        </p:grpSpPr>
        <p:sp>
          <p:nvSpPr>
            <p:cNvPr id="10" name="TextBox 9"/>
            <p:cNvSpPr txBox="1"/>
            <p:nvPr/>
          </p:nvSpPr>
          <p:spPr>
            <a:xfrm>
              <a:off x="661480" y="1468877"/>
              <a:ext cx="4173167" cy="7078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Нормативные затраты на оказание государственной услуги (работ)</a:t>
              </a:r>
              <a:endParaRPr lang="ru-RU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5329" y="1473247"/>
              <a:ext cx="4173167" cy="67710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Нормативные затраты на содержание имущества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7148" y="2594042"/>
              <a:ext cx="4173167" cy="407803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800" dirty="0" smtClean="0"/>
                <a:t>1. Затраты на оплату труда и начисления на выплаты по оплате труда (</a:t>
              </a:r>
              <a:r>
                <a:rPr lang="ru-RU" sz="1800" b="1" dirty="0" smtClean="0"/>
                <a:t>КОСГУ 211, 213</a:t>
              </a:r>
              <a:r>
                <a:rPr lang="ru-RU" sz="1800" dirty="0" smtClean="0"/>
                <a:t>)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2. Затраты на приобретение материальных запасов, связанных с оказанием услуги (</a:t>
              </a:r>
              <a:r>
                <a:rPr lang="ru-RU" sz="1800" b="1" dirty="0" smtClean="0"/>
                <a:t>КОСГУ 340</a:t>
              </a:r>
              <a:r>
                <a:rPr lang="ru-RU" sz="1800" dirty="0" smtClean="0"/>
                <a:t>)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3. Нормативные затраты на прочие расходы</a:t>
              </a:r>
            </a:p>
            <a:p>
              <a:r>
                <a:rPr lang="ru-RU" sz="1800" dirty="0" smtClean="0"/>
                <a:t>4. Общехозяйственные нужды (затраты на содержание недвижимого имущества, ОЦДИ, частично коммунальные расходы, услуги связи, транспорта и прочие услуги)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12359" y="2559504"/>
              <a:ext cx="4173167" cy="215443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800" dirty="0" smtClean="0"/>
                <a:t>1. Затраты на расходы по коммунальным услугам, в т.ч. :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	- 10 % электроэнергия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	- 50 % теплоснабжение</a:t>
              </a:r>
            </a:p>
            <a:p>
              <a:r>
                <a:rPr lang="ru-RU" sz="1800" dirty="0" smtClean="0"/>
                <a:t>2. Налоги на имущество</a:t>
              </a:r>
            </a:p>
            <a:p>
              <a:endParaRPr lang="ru-RU" dirty="0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2237362" y="2140085"/>
              <a:ext cx="1040859" cy="4961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981218" y="2127115"/>
              <a:ext cx="1040859" cy="4961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880" y="167635"/>
            <a:ext cx="7844547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 субсидии на выполнение государственного задания согласно Приказу № 154/64-ПР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535020" y="1284052"/>
            <a:ext cx="8837016" cy="5055815"/>
            <a:chOff x="661480" y="1468877"/>
            <a:chExt cx="8837016" cy="5055815"/>
          </a:xfrm>
        </p:grpSpPr>
        <p:sp>
          <p:nvSpPr>
            <p:cNvPr id="10" name="TextBox 9"/>
            <p:cNvSpPr txBox="1"/>
            <p:nvPr/>
          </p:nvSpPr>
          <p:spPr>
            <a:xfrm>
              <a:off x="661480" y="1468877"/>
              <a:ext cx="4173167" cy="7078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Нормативные затраты на оказание государственной услуги (работ)</a:t>
              </a:r>
              <a:endParaRPr lang="ru-RU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5329" y="1473247"/>
              <a:ext cx="4173167" cy="67710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Нормативные затраты на содержание имущества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7148" y="2594042"/>
              <a:ext cx="4173167" cy="392928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800" dirty="0" smtClean="0"/>
                <a:t>1. Затраты на оплату труда и начисления на выплаты по оплате труда (</a:t>
              </a:r>
              <a:r>
                <a:rPr lang="ru-RU" sz="1800" b="1" dirty="0" smtClean="0"/>
                <a:t>КОСГУ 211, 213</a:t>
              </a:r>
              <a:r>
                <a:rPr lang="ru-RU" sz="1800" dirty="0" smtClean="0"/>
                <a:t>)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2. Затраты на приобретение расходных материалов, связанных с оказанием услуги (</a:t>
              </a:r>
              <a:r>
                <a:rPr lang="ru-RU" sz="1800" b="1" dirty="0" smtClean="0"/>
                <a:t>КОСГУ 340, из КОСГУ 310</a:t>
              </a:r>
              <a:r>
                <a:rPr lang="ru-RU" sz="1800" dirty="0" smtClean="0"/>
                <a:t>)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3. Затраты на оплату услуги связи, транспорта и прочих услуг (</a:t>
              </a:r>
              <a:r>
                <a:rPr lang="ru-RU" sz="1800" b="1" dirty="0" smtClean="0"/>
                <a:t>КОСГУ 221, 222, из КОСГУ 226</a:t>
              </a:r>
              <a:r>
                <a:rPr lang="ru-RU" sz="1800" dirty="0" smtClean="0"/>
                <a:t>)</a:t>
              </a:r>
            </a:p>
            <a:p>
              <a:pPr>
                <a:spcAft>
                  <a:spcPts val="1000"/>
                </a:spcAft>
              </a:pPr>
              <a:r>
                <a:rPr lang="ru-RU" sz="1800" dirty="0" smtClean="0"/>
                <a:t>4. Иные затраты</a:t>
              </a:r>
            </a:p>
            <a:p>
              <a:endParaRPr lang="ru-RU" sz="1800" dirty="0" smtClean="0"/>
            </a:p>
            <a:p>
              <a:endParaRPr lang="ru-RU" sz="18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12359" y="2559504"/>
              <a:ext cx="4173167" cy="396518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800" dirty="0" smtClean="0"/>
                <a:t>1. Затраты на расходы по коммунальным услугам (</a:t>
              </a:r>
              <a:r>
                <a:rPr lang="ru-RU" sz="1800" b="1" dirty="0" smtClean="0"/>
                <a:t>КОСГУ 223</a:t>
              </a:r>
              <a:r>
                <a:rPr lang="ru-RU" sz="1800" dirty="0" smtClean="0"/>
                <a:t>)</a:t>
              </a:r>
            </a:p>
            <a:p>
              <a:r>
                <a:rPr lang="ru-RU" sz="1800" dirty="0" smtClean="0"/>
                <a:t>2. Затраты на прочие расходы, в т.ч.</a:t>
              </a:r>
            </a:p>
            <a:p>
              <a:pPr>
                <a:buFontTx/>
                <a:buChar char="-"/>
              </a:pPr>
              <a:r>
                <a:rPr lang="ru-RU" sz="1800" dirty="0" smtClean="0"/>
                <a:t>Налоги (</a:t>
              </a:r>
              <a:r>
                <a:rPr lang="ru-RU" sz="1800" b="1" dirty="0" smtClean="0"/>
                <a:t>из КОСГУ 290</a:t>
              </a:r>
              <a:r>
                <a:rPr lang="ru-RU" sz="1800" dirty="0" smtClean="0"/>
                <a:t>)</a:t>
              </a:r>
            </a:p>
            <a:p>
              <a:pPr>
                <a:buFontTx/>
                <a:buChar char="-"/>
              </a:pPr>
              <a:r>
                <a:rPr lang="ru-RU" sz="1800" dirty="0" smtClean="0"/>
                <a:t>охрану, пожарную безопасность (</a:t>
              </a:r>
              <a:r>
                <a:rPr lang="ru-RU" sz="1800" b="1" dirty="0" smtClean="0"/>
                <a:t>из КОСГУ 226</a:t>
              </a:r>
              <a:r>
                <a:rPr lang="ru-RU" sz="1800" dirty="0" smtClean="0"/>
                <a:t>)</a:t>
              </a:r>
            </a:p>
            <a:p>
              <a:pPr>
                <a:buFontTx/>
                <a:buChar char="-"/>
              </a:pPr>
              <a:r>
                <a:rPr lang="ru-RU" sz="1800" dirty="0" smtClean="0"/>
                <a:t>содержание недвижимого имущества (</a:t>
              </a:r>
              <a:r>
                <a:rPr lang="ru-RU" sz="1800" b="1" dirty="0" smtClean="0"/>
                <a:t>из КОСГУ 225</a:t>
              </a:r>
              <a:r>
                <a:rPr lang="ru-RU" sz="1800" dirty="0" smtClean="0"/>
                <a:t>);</a:t>
              </a:r>
            </a:p>
            <a:p>
              <a:pPr>
                <a:spcAft>
                  <a:spcPts val="1000"/>
                </a:spcAft>
                <a:buFontTx/>
                <a:buChar char="-"/>
              </a:pPr>
              <a:r>
                <a:rPr lang="ru-RU" sz="1800" dirty="0" smtClean="0"/>
                <a:t>содержание особо ценного движимого имущества (</a:t>
              </a:r>
              <a:r>
                <a:rPr lang="ru-RU" sz="1800" b="1" dirty="0" smtClean="0"/>
                <a:t>из КОСГУ 225</a:t>
              </a:r>
              <a:r>
                <a:rPr lang="ru-RU" sz="1800" dirty="0" smtClean="0"/>
                <a:t>)</a:t>
              </a:r>
            </a:p>
            <a:p>
              <a:r>
                <a:rPr lang="ru-RU" sz="1800" dirty="0" smtClean="0"/>
                <a:t>3. Содержание территории (</a:t>
              </a:r>
              <a:r>
                <a:rPr lang="ru-RU" sz="1800" b="1" dirty="0" smtClean="0"/>
                <a:t>из КОСГУ 225</a:t>
              </a:r>
              <a:r>
                <a:rPr lang="ru-RU" sz="1800" dirty="0" smtClean="0"/>
                <a:t>)</a:t>
              </a:r>
            </a:p>
            <a:p>
              <a:endParaRPr lang="ru-RU" dirty="0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2237362" y="2140085"/>
              <a:ext cx="1040859" cy="4961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981218" y="2127115"/>
              <a:ext cx="1040859" cy="4961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12739"/>
            <a:ext cx="7772401" cy="93503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Мониторинг деятельности учреждений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8100" y="1600200"/>
            <a:ext cx="8102600" cy="459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Мониторинг:</a:t>
            </a:r>
          </a:p>
          <a:p>
            <a:pPr>
              <a:buClr>
                <a:srgbClr val="FF0000"/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 менее одного раза в год подлежит обязательной промежуточной оценке</a:t>
            </a:r>
          </a:p>
          <a:p>
            <a:pPr>
              <a:buClr>
                <a:srgbClr val="FF0000"/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Обязательный контроль по итогам года 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 осуществляется учредителем по следующим направлениям: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объем, состав (содержание) оказанных государственных услуг (выполненных работ);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качество оказанных государственных услуг (выполненных работ);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полнота и эффективность использования средств регионального (муниципального) бюджета на выполнение государственного задания;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степень удовлетворенности потребителей качеством государственных услуг.</a:t>
            </a:r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274639"/>
            <a:ext cx="7372350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Мониторинг деятельности учреждений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7109612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450" y="369889"/>
            <a:ext cx="7448550" cy="773111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Сбор информации о финансовом состоянии учреждения в соответствие с приказом Минфина № 114н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89" y="1447800"/>
            <a:ext cx="9483462" cy="52740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429499" cy="773111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Сбор информации о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состоянии имущества учреждения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01" y="1542706"/>
            <a:ext cx="9344024" cy="527719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225" y="388939"/>
            <a:ext cx="7229474" cy="773111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результатов мониторинга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Рабочий-сто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900" y="1257764"/>
            <a:ext cx="9464675" cy="5312109"/>
          </a:xfrm>
        </p:spPr>
      </p:pic>
    </p:spTree>
    <p:extLst>
      <p:ext uri="{BB962C8B-B14F-4D97-AF65-F5344CB8AC3E}">
        <p14:creationId xmlns:p14="http://schemas.microsoft.com/office/powerpoint/2010/main" xmlns="" val="121521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653" y="260648"/>
            <a:ext cx="7578047" cy="86409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Задачи, на решение которых был направлен Федеральный закон № 83-ФЗ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506" y="1537516"/>
            <a:ext cx="8915400" cy="48965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Отказ от содержания сети государственных (муниципальных) учреждений вне зависимости от объема и качества оказываемых ими услуг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стимулов и мотивации у государственных (муниципальных) учреждений к повышению качества своей работы и объемам выполняемых работ (оказываемых услуг)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прозрачности в работе государственных (муниципальных) учреждений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Исключение «теневых» платных услуг для граждан, связанных с непрозрачностью стандартов оказания государственных (муниципальных) услуг и неопределенностью объема государственных гарантий</a:t>
            </a:r>
            <a:endParaRPr lang="ru-RU" sz="2400" b="1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002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Наше предложение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9075967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69" y="956013"/>
            <a:ext cx="6629344" cy="743050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sz="2100" b="1" dirty="0" smtClean="0">
                <a:solidFill>
                  <a:srgbClr val="002D59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ru-RU" sz="2100" b="1" dirty="0" smtClean="0">
                <a:solidFill>
                  <a:srgbClr val="002D59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ПАСИБО 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2100" b="1" dirty="0" smtClean="0">
                <a:solidFill>
                  <a:srgbClr val="002D59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 ВНИМАНИЕ</a:t>
            </a:r>
            <a:endParaRPr lang="ru-RU" sz="2100" dirty="0">
              <a:solidFill>
                <a:srgbClr val="002D59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690" y="3938300"/>
            <a:ext cx="5455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«БЮДЖЕТНЫЕ И ФИНАНСОВЫЕ ТЕХНОЛОГИИ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127434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Москва, Дмитровское шоссе, д. 9 Б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тел./факс: (495) 784-70-00;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info@bftcom.com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www.bftcom.com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27277" y="2973173"/>
            <a:ext cx="1122634" cy="786360"/>
            <a:chOff x="1127276" y="2786743"/>
            <a:chExt cx="1049867" cy="7353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27276" y="2786743"/>
              <a:ext cx="1049867" cy="735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Данила\БФТ\ФИРМЕННЫЙ СТИЛЬ\лого БФТ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8" y="2817741"/>
              <a:ext cx="9874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057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725" y="322264"/>
            <a:ext cx="7686675" cy="887411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Переход  на новую систему финансового обеспечения деятельности учреждений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1321318"/>
              </p:ext>
            </p:extLst>
          </p:nvPr>
        </p:nvGraphicFramePr>
        <p:xfrm>
          <a:off x="228599" y="1308099"/>
          <a:ext cx="9486901" cy="5400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8901"/>
                <a:gridCol w="3631100"/>
                <a:gridCol w="3136900"/>
              </a:tblGrid>
              <a:tr h="5902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Критерии оценки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Финансирование учреждения (сметное финансирование)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Финансирование услуги,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оказываемой учреждением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097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Объект управления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Объем выделенных бюджетных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ассигнований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 согласно доведенным лимитам бюджетных обязательств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Достижение поставленных перед учреждением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целей и задач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в рамках реализуемой ими бюджетной программы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0485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Определение объема бюджетных средств, необходимого для учреждения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Основные критерии оценки необходимого объема бюджетных ассигнований: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– проект сметы доходов и расходов;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объем расходов прошлого периода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– уровень инфляции.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Объем бюджетных средств выделяется в соответствии с государственным (муниципальным) заданием в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соответствии с </a:t>
                      </a:r>
                      <a:r>
                        <a:rPr lang="ru-RU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нормативным принципом финансирования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592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Оценка эффективности использования средств, выделенных учреждению из бюджета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Оценка соответствия произведенных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затрат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 выделенным бюджетным ассигнованиям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Оценка достигнутого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результата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 в соответствии с доведенным государственным (муниципальным) заданием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62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контроля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Соответствие утвержденной сметы доходов и расходов бюджетного учреждения ее выполнению (выявление фактов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нецелевого использования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бюджетных средств)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Выполнение учреждением количественных и качественных </a:t>
                      </a:r>
                      <a:r>
                        <a:rPr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показателей задания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54644" y="332657"/>
            <a:ext cx="7656513" cy="70643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Подходы к реализации Федерального закона № 83-ФЗ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680289507"/>
              </p:ext>
            </p:extLst>
          </p:nvPr>
        </p:nvGraphicFramePr>
        <p:xfrm>
          <a:off x="506506" y="1397000"/>
          <a:ext cx="9205023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1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645" y="404665"/>
            <a:ext cx="8009575" cy="706437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на 2012 год</a:t>
            </a:r>
            <a:b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/>
              <a:t>(из выступления А.Г. Силуанова на коллегии Министерства Финансов РФ)</a:t>
            </a:r>
            <a:endParaRPr lang="ru-RU" sz="1400" b="1" dirty="0"/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097" y="1476291"/>
            <a:ext cx="8915400" cy="5184576"/>
          </a:xfrm>
        </p:spPr>
        <p:txBody>
          <a:bodyPr/>
          <a:lstStyle/>
          <a:p>
            <a:r>
              <a:rPr lang="ru-RU" sz="2400" dirty="0" smtClean="0"/>
              <a:t>предоставление </a:t>
            </a:r>
            <a:r>
              <a:rPr lang="ru-RU" sz="2400" dirty="0"/>
              <a:t>полномочий федеральным министерствам утверждать в своей сфере </a:t>
            </a:r>
            <a:r>
              <a:rPr lang="ru-RU" sz="2400" b="1" dirty="0"/>
              <a:t>единые базовые перечни услуг и работ</a:t>
            </a:r>
            <a:r>
              <a:rPr lang="ru-RU" sz="2400" dirty="0"/>
              <a:t>, включаемых в </a:t>
            </a:r>
            <a:r>
              <a:rPr lang="ru-RU" sz="2400" dirty="0" smtClean="0"/>
              <a:t>государственные (муниципальные) </a:t>
            </a:r>
            <a:r>
              <a:rPr lang="ru-RU" sz="2400" dirty="0"/>
              <a:t>задания </a:t>
            </a:r>
            <a:endParaRPr lang="ru-RU" sz="2400" dirty="0" smtClean="0"/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400" dirty="0" smtClean="0"/>
              <a:t>переход </a:t>
            </a:r>
            <a:r>
              <a:rPr lang="ru-RU" sz="2400" dirty="0"/>
              <a:t>к </a:t>
            </a:r>
            <a:r>
              <a:rPr lang="ru-RU" sz="2400" b="1" dirty="0"/>
              <a:t>единым нормативам </a:t>
            </a:r>
            <a:r>
              <a:rPr lang="ru-RU" sz="2400" dirty="0"/>
              <a:t>формирования субсидий на выполнение государственного (муниципального) </a:t>
            </a:r>
            <a:r>
              <a:rPr lang="ru-RU" sz="2400" dirty="0" smtClean="0"/>
              <a:t>задания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урегулирование механизма осуществления </a:t>
            </a:r>
            <a:r>
              <a:rPr lang="ru-RU" sz="2400" b="1" dirty="0"/>
              <a:t>бюджетных инвестиций </a:t>
            </a:r>
            <a:r>
              <a:rPr lang="ru-RU" sz="2400" dirty="0"/>
              <a:t>в имущество бюджетных и автономных учреждений, а также иные организации, не являющиеся получателями бюджетных средств </a:t>
            </a:r>
            <a:endParaRPr lang="ru-RU" sz="22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0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4234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194337" y="1196976"/>
            <a:ext cx="4290880" cy="5472113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4719109" y="1196976"/>
            <a:ext cx="5094023" cy="5472113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5343394" y="1614488"/>
            <a:ext cx="4454260" cy="4754562"/>
            <a:chOff x="7380312" y="332657"/>
            <a:chExt cx="4440388" cy="4754909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7380312" y="1772624"/>
              <a:ext cx="4440388" cy="3314942"/>
            </a:xfrm>
            <a:prstGeom prst="rect">
              <a:avLst/>
            </a:prstGeom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7380312" y="332657"/>
              <a:ext cx="4440388" cy="3314942"/>
            </a:xfrm>
            <a:prstGeom prst="rect">
              <a:avLst/>
            </a:prstGeom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5257404" y="1828801"/>
            <a:ext cx="4454260" cy="4754563"/>
            <a:chOff x="7380312" y="332657"/>
            <a:chExt cx="4440388" cy="4754909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7380312" y="1772625"/>
              <a:ext cx="4440388" cy="3314941"/>
            </a:xfrm>
            <a:prstGeom prst="rect">
              <a:avLst/>
            </a:prstGeom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7380312" y="332657"/>
              <a:ext cx="4440388" cy="3314941"/>
            </a:xfrm>
            <a:prstGeom prst="rect">
              <a:avLst/>
            </a:prstGeom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" name="Группа 2"/>
          <p:cNvGrpSpPr>
            <a:grpSpLocks/>
          </p:cNvGrpSpPr>
          <p:nvPr/>
        </p:nvGrpSpPr>
        <p:grpSpPr bwMode="auto">
          <a:xfrm>
            <a:off x="5100903" y="2119314"/>
            <a:ext cx="4454260" cy="4249737"/>
            <a:chOff x="7380312" y="332657"/>
            <a:chExt cx="4440388" cy="4584551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/>
          </p:blipFill>
          <p:spPr bwMode="auto">
            <a:xfrm>
              <a:off x="7380312" y="1772928"/>
              <a:ext cx="4440388" cy="3144280"/>
            </a:xfrm>
            <a:prstGeom prst="rect">
              <a:avLst/>
            </a:prstGeom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7380312" y="332657"/>
              <a:ext cx="4440388" cy="3315537"/>
            </a:xfrm>
            <a:prstGeom prst="rect">
              <a:avLst/>
            </a:prstGeom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33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СЛАЙД</a:t>
            </a:r>
            <a:r>
              <a:rPr lang="ru-RU" sz="1400" smtClean="0"/>
              <a:t> </a:t>
            </a:r>
            <a:fld id="{7F609921-AF6D-41F0-8E4D-A6F14D4C73A9}" type="slidenum">
              <a:rPr lang="ru-RU" sz="1400" smtClean="0"/>
              <a:pPr/>
              <a:t>6</a:t>
            </a:fld>
            <a:endParaRPr lang="ru-RU" sz="1400" smtClean="0"/>
          </a:p>
        </p:txBody>
      </p:sp>
      <p:sp>
        <p:nvSpPr>
          <p:cNvPr id="13320" name="Rectangle 2"/>
          <p:cNvSpPr txBox="1">
            <a:spLocks noChangeArrowheads="1"/>
          </p:cNvSpPr>
          <p:nvPr/>
        </p:nvSpPr>
        <p:spPr bwMode="auto">
          <a:xfrm>
            <a:off x="159940" y="299893"/>
            <a:ext cx="974606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ctr"/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Принцип формирования базовых (отраслевых) перечней государственных и муниципальных услуг (работ) 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5"/>
          <a:srcRect b="3110"/>
          <a:stretch/>
        </p:blipFill>
        <p:spPr bwMode="auto">
          <a:xfrm>
            <a:off x="4719108" y="2551114"/>
            <a:ext cx="4622800" cy="4046537"/>
          </a:xfrm>
          <a:prstGeom prst="rect">
            <a:avLst/>
          </a:prstGeom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4789621" y="3994150"/>
            <a:ext cx="4524771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latin typeface="Arial Narrow" pitchFamily="34" charset="0"/>
              </a:rPr>
              <a:t>ФЕДЕРАЛЬНЫЙ УРОВЕНЬ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796500" y="4929188"/>
            <a:ext cx="4517892" cy="2143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latin typeface="Arial Narrow" pitchFamily="34" charset="0"/>
              </a:rPr>
              <a:t>РЕГИОНАЛЬНЫЙ УРОВЕНЬ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768983" y="5649913"/>
            <a:ext cx="4545409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latin typeface="Arial Narrow" pitchFamily="34" charset="0"/>
              </a:rPr>
              <a:t>УРОВЕНЬ МУНИЦИПАЛЬНОГО ОБРАЗОВАНИЯ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94337" y="1196976"/>
            <a:ext cx="4290880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Полномочия</a:t>
            </a: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369757" y="1941513"/>
            <a:ext cx="3475698" cy="4105275"/>
            <a:chOff x="9047721" y="1725612"/>
            <a:chExt cx="3712196" cy="4559522"/>
          </a:xfrm>
        </p:grpSpPr>
        <p:pic>
          <p:nvPicPr>
            <p:cNvPr id="13331" name="Picture 4"/>
            <p:cNvPicPr>
              <a:picLocks noChangeAspect="1" noChangeArrowheads="1"/>
            </p:cNvPicPr>
            <p:nvPr/>
          </p:nvPicPr>
          <p:blipFill>
            <a:blip r:embed="rId6"/>
            <a:srcRect l="10208" t="16667" r="56146" b="5556"/>
            <a:stretch>
              <a:fillRect/>
            </a:stretch>
          </p:blipFill>
          <p:spPr bwMode="auto">
            <a:xfrm rot="-317352">
              <a:off x="10388979" y="3397975"/>
              <a:ext cx="2220363" cy="288715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332" name="Picture 4"/>
            <p:cNvPicPr>
              <a:picLocks noChangeAspect="1" noChangeArrowheads="1"/>
            </p:cNvPicPr>
            <p:nvPr/>
          </p:nvPicPr>
          <p:blipFill>
            <a:blip r:embed="rId6"/>
            <a:srcRect l="10208" t="16667" r="56146" b="5556"/>
            <a:stretch>
              <a:fillRect/>
            </a:stretch>
          </p:blipFill>
          <p:spPr bwMode="auto">
            <a:xfrm>
              <a:off x="9108504" y="3284984"/>
              <a:ext cx="2220363" cy="288715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33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761314">
              <a:off x="9047721" y="1725612"/>
              <a:ext cx="3339705" cy="2478443"/>
            </a:xfrm>
            <a:prstGeom prst="rect">
              <a:avLst/>
            </a:prstGeom>
            <a:noFill/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pic>
          <p:nvPicPr>
            <p:cNvPr id="13334" name="Picture 3"/>
            <p:cNvPicPr>
              <a:picLocks noChangeAspect="1" noChangeArrowheads="1"/>
            </p:cNvPicPr>
            <p:nvPr/>
          </p:nvPicPr>
          <p:blipFill>
            <a:blip r:embed="rId8"/>
            <a:srcRect t="12962" r="9584" b="5185"/>
            <a:stretch>
              <a:fillRect/>
            </a:stretch>
          </p:blipFill>
          <p:spPr bwMode="auto">
            <a:xfrm rot="1586653">
              <a:off x="9698868" y="3039456"/>
              <a:ext cx="3061049" cy="241112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335" name="Picture 4"/>
            <p:cNvPicPr>
              <a:picLocks noChangeAspect="1" noChangeArrowheads="1"/>
            </p:cNvPicPr>
            <p:nvPr/>
          </p:nvPicPr>
          <p:blipFill>
            <a:blip r:embed="rId9"/>
            <a:srcRect l="10208" t="16667" r="56146" b="5556"/>
            <a:stretch>
              <a:fillRect/>
            </a:stretch>
          </p:blipFill>
          <p:spPr bwMode="auto">
            <a:xfrm rot="-3176349">
              <a:off x="9642375" y="3263787"/>
              <a:ext cx="2220363" cy="288715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103" name="Прямая со стрелкой 2"/>
          <p:cNvCxnSpPr>
            <a:cxnSpLocks noChangeShapeType="1"/>
          </p:cNvCxnSpPr>
          <p:nvPr/>
        </p:nvCxnSpPr>
        <p:spPr bwMode="auto">
          <a:xfrm>
            <a:off x="4485217" y="2119313"/>
            <a:ext cx="233892" cy="0"/>
          </a:xfrm>
          <a:prstGeom prst="straightConnector1">
            <a:avLst/>
          </a:prstGeom>
          <a:noFill/>
          <a:ln w="28575" algn="ctr">
            <a:solidFill>
              <a:schemeClr val="accent2">
                <a:lumMod val="75000"/>
                <a:alpha val="85097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Прямоугольник 53"/>
          <p:cNvSpPr/>
          <p:nvPr/>
        </p:nvSpPr>
        <p:spPr bwMode="auto">
          <a:xfrm>
            <a:off x="4719109" y="1196976"/>
            <a:ext cx="5078545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Базовые (отраслевые) перечни услуг</a:t>
            </a:r>
          </a:p>
        </p:txBody>
      </p:sp>
      <p:cxnSp>
        <p:nvCxnSpPr>
          <p:cNvPr id="58" name="Прямая со стрелкой 2"/>
          <p:cNvCxnSpPr>
            <a:cxnSpLocks noChangeShapeType="1"/>
          </p:cNvCxnSpPr>
          <p:nvPr/>
        </p:nvCxnSpPr>
        <p:spPr bwMode="auto">
          <a:xfrm>
            <a:off x="4485217" y="3789363"/>
            <a:ext cx="233892" cy="0"/>
          </a:xfrm>
          <a:prstGeom prst="straightConnector1">
            <a:avLst/>
          </a:prstGeom>
          <a:noFill/>
          <a:ln w="28575" algn="ctr">
            <a:solidFill>
              <a:schemeClr val="accent2">
                <a:lumMod val="75000"/>
                <a:alpha val="85097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Прямая со стрелкой 2"/>
          <p:cNvCxnSpPr>
            <a:cxnSpLocks noChangeShapeType="1"/>
          </p:cNvCxnSpPr>
          <p:nvPr/>
        </p:nvCxnSpPr>
        <p:spPr bwMode="auto">
          <a:xfrm>
            <a:off x="4485217" y="5732463"/>
            <a:ext cx="233892" cy="0"/>
          </a:xfrm>
          <a:prstGeom prst="straightConnector1">
            <a:avLst/>
          </a:prstGeom>
          <a:noFill/>
          <a:ln w="28575" algn="ctr">
            <a:solidFill>
              <a:schemeClr val="accent2">
                <a:lumMod val="75000"/>
                <a:alpha val="85097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ChangeArrowheads="1"/>
          </p:cNvSpPr>
          <p:nvPr/>
        </p:nvSpPr>
        <p:spPr bwMode="auto">
          <a:xfrm>
            <a:off x="350838" y="1196976"/>
            <a:ext cx="9283435" cy="540067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СЛАЙД</a:t>
            </a:r>
            <a:r>
              <a:rPr lang="ru-RU" sz="1400"/>
              <a:t> </a:t>
            </a:r>
            <a:fld id="{E4C321B7-CB9B-4BB6-81CD-FCFDF2506A12}" type="slidenum">
              <a:rPr lang="ru-RU" sz="1400"/>
              <a:pPr/>
              <a:t>7</a:t>
            </a:fld>
            <a:endParaRPr lang="ru-RU" sz="1400"/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1685109" y="209006"/>
            <a:ext cx="8219172" cy="10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514185"/>
                </a:solidFill>
                <a:latin typeface="Arial Narrow" pitchFamily="34" charset="0"/>
              </a:rPr>
              <a:t>Принцип формирования базовых (отраслевых) перечней государственных и муниципальных услуг (работ) и единого регистра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574529" y="1341438"/>
            <a:ext cx="4290880" cy="360362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22228B"/>
                </a:solidFill>
                <a:latin typeface="Arial Narrow" pitchFamily="34" charset="0"/>
              </a:rPr>
              <a:t>Полномочия</a:t>
            </a:r>
          </a:p>
        </p:txBody>
      </p:sp>
      <p:cxnSp>
        <p:nvCxnSpPr>
          <p:cNvPr id="4103" name="Прямая со стрелкой 2"/>
          <p:cNvCxnSpPr>
            <a:cxnSpLocks noChangeShapeType="1"/>
            <a:stCxn id="29" idx="2"/>
            <a:endCxn id="32" idx="0"/>
          </p:cNvCxnSpPr>
          <p:nvPr/>
        </p:nvCxnSpPr>
        <p:spPr bwMode="auto">
          <a:xfrm>
            <a:off x="4719108" y="1701800"/>
            <a:ext cx="3159258" cy="37465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Прямая со стрелкой 2"/>
          <p:cNvCxnSpPr>
            <a:cxnSpLocks noChangeShapeType="1"/>
            <a:stCxn id="29" idx="2"/>
            <a:endCxn id="31" idx="0"/>
          </p:cNvCxnSpPr>
          <p:nvPr/>
        </p:nvCxnSpPr>
        <p:spPr bwMode="auto">
          <a:xfrm>
            <a:off x="4719109" y="1701800"/>
            <a:ext cx="1131623" cy="37465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Прямая со стрелкой 2"/>
          <p:cNvCxnSpPr>
            <a:cxnSpLocks noChangeShapeType="1"/>
            <a:stCxn id="29" idx="2"/>
            <a:endCxn id="30" idx="0"/>
          </p:cNvCxnSpPr>
          <p:nvPr/>
        </p:nvCxnSpPr>
        <p:spPr bwMode="auto">
          <a:xfrm flipH="1">
            <a:off x="3743987" y="1701800"/>
            <a:ext cx="975121" cy="37465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Прямая со стрелкой 2"/>
          <p:cNvCxnSpPr>
            <a:cxnSpLocks noChangeShapeType="1"/>
            <a:stCxn id="29" idx="2"/>
            <a:endCxn id="54" idx="0"/>
          </p:cNvCxnSpPr>
          <p:nvPr/>
        </p:nvCxnSpPr>
        <p:spPr bwMode="auto">
          <a:xfrm flipH="1">
            <a:off x="1676798" y="1701800"/>
            <a:ext cx="3042311" cy="37465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Прямая со стрелкой 2"/>
          <p:cNvCxnSpPr>
            <a:cxnSpLocks noChangeShapeType="1"/>
            <a:stCxn id="54" idx="2"/>
          </p:cNvCxnSpPr>
          <p:nvPr/>
        </p:nvCxnSpPr>
        <p:spPr bwMode="auto">
          <a:xfrm>
            <a:off x="1676797" y="2579688"/>
            <a:ext cx="0" cy="27305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Прямая со стрелкой 2"/>
          <p:cNvCxnSpPr>
            <a:cxnSpLocks noChangeShapeType="1"/>
            <a:stCxn id="30" idx="2"/>
          </p:cNvCxnSpPr>
          <p:nvPr/>
        </p:nvCxnSpPr>
        <p:spPr bwMode="auto">
          <a:xfrm>
            <a:off x="3743987" y="2579689"/>
            <a:ext cx="0" cy="288925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" name="Прямая со стрелкой 2"/>
          <p:cNvCxnSpPr>
            <a:cxnSpLocks noChangeShapeType="1"/>
            <a:stCxn id="31" idx="2"/>
          </p:cNvCxnSpPr>
          <p:nvPr/>
        </p:nvCxnSpPr>
        <p:spPr bwMode="auto">
          <a:xfrm>
            <a:off x="5850731" y="2579689"/>
            <a:ext cx="0" cy="288925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Прямая со стрелкой 2"/>
          <p:cNvCxnSpPr>
            <a:cxnSpLocks noChangeShapeType="1"/>
          </p:cNvCxnSpPr>
          <p:nvPr/>
        </p:nvCxnSpPr>
        <p:spPr bwMode="auto">
          <a:xfrm>
            <a:off x="7917921" y="2579688"/>
            <a:ext cx="0" cy="27305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Прямая со стрелкой 2"/>
          <p:cNvCxnSpPr>
            <a:cxnSpLocks noChangeShapeType="1"/>
          </p:cNvCxnSpPr>
          <p:nvPr/>
        </p:nvCxnSpPr>
        <p:spPr bwMode="auto">
          <a:xfrm>
            <a:off x="1988079" y="3519489"/>
            <a:ext cx="0" cy="287337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Прямоугольник 53"/>
          <p:cNvSpPr/>
          <p:nvPr/>
        </p:nvSpPr>
        <p:spPr bwMode="auto">
          <a:xfrm>
            <a:off x="779066" y="2076450"/>
            <a:ext cx="1795463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Базовый (отраслевой) </a:t>
            </a:r>
            <a:br>
              <a:rPr lang="ru-RU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№1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46256" y="2076450"/>
            <a:ext cx="1795463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Базовый (отраслевой) </a:t>
            </a:r>
            <a:br>
              <a:rPr lang="ru-RU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№2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953001" y="2076450"/>
            <a:ext cx="1793743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Базовый (отраслевой) </a:t>
            </a:r>
            <a:br>
              <a:rPr lang="ru-RU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№3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980635" y="2076450"/>
            <a:ext cx="1795463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Базовый (отраслевой) </a:t>
            </a:r>
            <a:br>
              <a:rPr lang="ru-RU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№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>n</a:t>
            </a:r>
            <a:endParaRPr lang="ru-RU" sz="1200" b="1">
              <a:solidFill>
                <a:srgbClr val="22228B"/>
              </a:solidFill>
              <a:latin typeface="Arial Narrow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662121" y="3789363"/>
            <a:ext cx="2574528" cy="431800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Ведомственный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> </a:t>
            </a: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/>
            </a:r>
            <a:br>
              <a:rPr lang="en-US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ГРБС №1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79067" y="2852738"/>
            <a:ext cx="7997031" cy="641350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22228B"/>
                </a:solidFill>
                <a:latin typeface="Arial Narrow" pitchFamily="34" charset="0"/>
              </a:rPr>
              <a:t>Единый регистр государственных </a:t>
            </a:r>
            <a:br>
              <a:rPr lang="ru-RU" sz="1400" b="1" dirty="0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rgbClr val="22228B"/>
                </a:solidFill>
                <a:latin typeface="Arial Narrow" pitchFamily="34" charset="0"/>
              </a:rPr>
              <a:t>и муниципальных услуг (работ</a:t>
            </a:r>
            <a:r>
              <a:rPr lang="ru-RU" sz="1200" b="1" dirty="0">
                <a:solidFill>
                  <a:srgbClr val="22228B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5380" name="Скругленный прямоугольник 3"/>
          <p:cNvSpPr>
            <a:spLocks noChangeArrowheads="1"/>
          </p:cNvSpPr>
          <p:nvPr/>
        </p:nvSpPr>
        <p:spPr bwMode="auto">
          <a:xfrm>
            <a:off x="584730" y="4508500"/>
            <a:ext cx="1325960" cy="865188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№1</a:t>
            </a:r>
          </a:p>
        </p:txBody>
      </p:sp>
      <p:cxnSp>
        <p:nvCxnSpPr>
          <p:cNvPr id="102" name="Прямая со стрелкой 2"/>
          <p:cNvCxnSpPr>
            <a:cxnSpLocks noChangeShapeType="1"/>
          </p:cNvCxnSpPr>
          <p:nvPr/>
        </p:nvCxnSpPr>
        <p:spPr bwMode="auto">
          <a:xfrm>
            <a:off x="4875610" y="3519489"/>
            <a:ext cx="0" cy="287337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4" name="Прямоугольник 113"/>
          <p:cNvSpPr/>
          <p:nvPr/>
        </p:nvSpPr>
        <p:spPr bwMode="auto">
          <a:xfrm>
            <a:off x="3549650" y="3789363"/>
            <a:ext cx="2572808" cy="431800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Ведомственный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> </a:t>
            </a: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/>
            </a:r>
            <a:br>
              <a:rPr lang="en-US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ГРБС №1</a:t>
            </a:r>
          </a:p>
        </p:txBody>
      </p:sp>
      <p:cxnSp>
        <p:nvCxnSpPr>
          <p:cNvPr id="115" name="Прямая со стрелкой 2"/>
          <p:cNvCxnSpPr>
            <a:cxnSpLocks noChangeShapeType="1"/>
          </p:cNvCxnSpPr>
          <p:nvPr/>
        </p:nvCxnSpPr>
        <p:spPr bwMode="auto">
          <a:xfrm>
            <a:off x="7761420" y="3500438"/>
            <a:ext cx="0" cy="288925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6" name="Прямоугольник 115"/>
          <p:cNvSpPr/>
          <p:nvPr/>
        </p:nvSpPr>
        <p:spPr bwMode="auto">
          <a:xfrm>
            <a:off x="6435460" y="3771900"/>
            <a:ext cx="2574529" cy="431800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Ведомственный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> </a:t>
            </a: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перечень услуг </a:t>
            </a:r>
            <a:r>
              <a:rPr lang="en-US" sz="1200" b="1">
                <a:solidFill>
                  <a:srgbClr val="22228B"/>
                </a:solidFill>
                <a:latin typeface="Arial Narrow" pitchFamily="34" charset="0"/>
              </a:rPr>
              <a:t/>
            </a:r>
            <a:br>
              <a:rPr lang="en-US" sz="1200" b="1">
                <a:solidFill>
                  <a:srgbClr val="22228B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22228B"/>
                </a:solidFill>
                <a:latin typeface="Arial Narrow" pitchFamily="34" charset="0"/>
              </a:rPr>
              <a:t>ГРБС №1</a:t>
            </a:r>
          </a:p>
        </p:txBody>
      </p:sp>
      <p:sp>
        <p:nvSpPr>
          <p:cNvPr id="15385" name="Скругленный прямоугольник 3"/>
          <p:cNvSpPr>
            <a:spLocks noChangeArrowheads="1"/>
          </p:cNvSpPr>
          <p:nvPr/>
        </p:nvSpPr>
        <p:spPr bwMode="auto">
          <a:xfrm>
            <a:off x="2067190" y="4508500"/>
            <a:ext cx="1325960" cy="865188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№2</a:t>
            </a:r>
          </a:p>
        </p:txBody>
      </p:sp>
      <p:sp>
        <p:nvSpPr>
          <p:cNvPr id="15386" name="Скругленный прямоугольник 3"/>
          <p:cNvSpPr>
            <a:spLocks noChangeArrowheads="1"/>
          </p:cNvSpPr>
          <p:nvPr/>
        </p:nvSpPr>
        <p:spPr bwMode="auto">
          <a:xfrm>
            <a:off x="1286405" y="5516564"/>
            <a:ext cx="1325960" cy="865187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№7</a:t>
            </a:r>
          </a:p>
        </p:txBody>
      </p:sp>
      <p:cxnSp>
        <p:nvCxnSpPr>
          <p:cNvPr id="126" name="Прямая со стрелкой 2"/>
          <p:cNvCxnSpPr>
            <a:cxnSpLocks noChangeShapeType="1"/>
          </p:cNvCxnSpPr>
          <p:nvPr/>
        </p:nvCxnSpPr>
        <p:spPr bwMode="auto">
          <a:xfrm>
            <a:off x="1253729" y="4221164"/>
            <a:ext cx="0" cy="287337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Прямая со стрелкой 2"/>
          <p:cNvCxnSpPr>
            <a:cxnSpLocks noChangeShapeType="1"/>
          </p:cNvCxnSpPr>
          <p:nvPr/>
        </p:nvCxnSpPr>
        <p:spPr bwMode="auto">
          <a:xfrm>
            <a:off x="2768865" y="4229101"/>
            <a:ext cx="0" cy="288925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Прямая со стрелкой 2"/>
          <p:cNvCxnSpPr>
            <a:cxnSpLocks noChangeShapeType="1"/>
          </p:cNvCxnSpPr>
          <p:nvPr/>
        </p:nvCxnSpPr>
        <p:spPr bwMode="auto">
          <a:xfrm>
            <a:off x="1988079" y="4221163"/>
            <a:ext cx="0" cy="129540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90" name="Скругленный прямоугольник 3"/>
          <p:cNvSpPr>
            <a:spLocks noChangeArrowheads="1"/>
          </p:cNvSpPr>
          <p:nvPr/>
        </p:nvSpPr>
        <p:spPr bwMode="auto">
          <a:xfrm>
            <a:off x="3470540" y="4508500"/>
            <a:ext cx="1325960" cy="865188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№3</a:t>
            </a:r>
          </a:p>
        </p:txBody>
      </p:sp>
      <p:sp>
        <p:nvSpPr>
          <p:cNvPr id="15391" name="Скругленный прямоугольник 3"/>
          <p:cNvSpPr>
            <a:spLocks noChangeArrowheads="1"/>
          </p:cNvSpPr>
          <p:nvPr/>
        </p:nvSpPr>
        <p:spPr bwMode="auto">
          <a:xfrm>
            <a:off x="4953001" y="4508500"/>
            <a:ext cx="1325960" cy="865188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№4</a:t>
            </a:r>
          </a:p>
        </p:txBody>
      </p:sp>
      <p:sp>
        <p:nvSpPr>
          <p:cNvPr id="15392" name="Скругленный прямоугольник 3"/>
          <p:cNvSpPr>
            <a:spLocks noChangeArrowheads="1"/>
          </p:cNvSpPr>
          <p:nvPr/>
        </p:nvSpPr>
        <p:spPr bwMode="auto">
          <a:xfrm>
            <a:off x="4172215" y="5516564"/>
            <a:ext cx="1327679" cy="865187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№8</a:t>
            </a:r>
          </a:p>
        </p:txBody>
      </p:sp>
      <p:cxnSp>
        <p:nvCxnSpPr>
          <p:cNvPr id="133" name="Прямая со стрелкой 2"/>
          <p:cNvCxnSpPr>
            <a:cxnSpLocks noChangeShapeType="1"/>
          </p:cNvCxnSpPr>
          <p:nvPr/>
        </p:nvCxnSpPr>
        <p:spPr bwMode="auto">
          <a:xfrm>
            <a:off x="4139539" y="4221164"/>
            <a:ext cx="0" cy="287337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4" name="Прямая со стрелкой 2"/>
          <p:cNvCxnSpPr>
            <a:cxnSpLocks noChangeShapeType="1"/>
          </p:cNvCxnSpPr>
          <p:nvPr/>
        </p:nvCxnSpPr>
        <p:spPr bwMode="auto">
          <a:xfrm>
            <a:off x="5654675" y="4229101"/>
            <a:ext cx="0" cy="288925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" name="Прямая со стрелкой 2"/>
          <p:cNvCxnSpPr>
            <a:cxnSpLocks noChangeShapeType="1"/>
          </p:cNvCxnSpPr>
          <p:nvPr/>
        </p:nvCxnSpPr>
        <p:spPr bwMode="auto">
          <a:xfrm>
            <a:off x="4875610" y="4221163"/>
            <a:ext cx="0" cy="129540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96" name="Скругленный прямоугольник 3"/>
          <p:cNvSpPr>
            <a:spLocks noChangeArrowheads="1"/>
          </p:cNvSpPr>
          <p:nvPr/>
        </p:nvSpPr>
        <p:spPr bwMode="auto">
          <a:xfrm>
            <a:off x="6356350" y="4508500"/>
            <a:ext cx="1327679" cy="865188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№5</a:t>
            </a:r>
          </a:p>
        </p:txBody>
      </p:sp>
      <p:sp>
        <p:nvSpPr>
          <p:cNvPr id="15397" name="Скругленный прямоугольник 3"/>
          <p:cNvSpPr>
            <a:spLocks noChangeArrowheads="1"/>
          </p:cNvSpPr>
          <p:nvPr/>
        </p:nvSpPr>
        <p:spPr bwMode="auto">
          <a:xfrm>
            <a:off x="7838811" y="4508500"/>
            <a:ext cx="1325960" cy="865188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№6</a:t>
            </a:r>
          </a:p>
        </p:txBody>
      </p:sp>
      <p:sp>
        <p:nvSpPr>
          <p:cNvPr id="15398" name="Скругленный прямоугольник 3"/>
          <p:cNvSpPr>
            <a:spLocks noChangeArrowheads="1"/>
          </p:cNvSpPr>
          <p:nvPr/>
        </p:nvSpPr>
        <p:spPr bwMode="auto">
          <a:xfrm>
            <a:off x="7059745" y="5516564"/>
            <a:ext cx="1325959" cy="865187"/>
          </a:xfrm>
          <a:prstGeom prst="roundRect">
            <a:avLst>
              <a:gd name="adj" fmla="val 37324"/>
            </a:avLst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 algn="ctr"/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Государственное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(муниципальное) </a:t>
            </a:r>
            <a:br>
              <a:rPr lang="ru-RU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задание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110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100">
                <a:solidFill>
                  <a:srgbClr val="002060"/>
                </a:solidFill>
                <a:latin typeface="Arial Narrow" pitchFamily="34" charset="0"/>
              </a:rPr>
              <a:t>Учреждению №</a:t>
            </a:r>
            <a:r>
              <a:rPr lang="en-US" sz="1100">
                <a:solidFill>
                  <a:srgbClr val="002060"/>
                </a:solidFill>
                <a:latin typeface="Arial Narrow" pitchFamily="34" charset="0"/>
              </a:rPr>
              <a:t>n</a:t>
            </a:r>
            <a:endParaRPr lang="ru-RU" sz="110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39" name="Прямая со стрелкой 2"/>
          <p:cNvCxnSpPr>
            <a:cxnSpLocks noChangeShapeType="1"/>
          </p:cNvCxnSpPr>
          <p:nvPr/>
        </p:nvCxnSpPr>
        <p:spPr bwMode="auto">
          <a:xfrm>
            <a:off x="7027069" y="4221164"/>
            <a:ext cx="0" cy="287337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0" name="Прямая со стрелкой 2"/>
          <p:cNvCxnSpPr>
            <a:cxnSpLocks noChangeShapeType="1"/>
          </p:cNvCxnSpPr>
          <p:nvPr/>
        </p:nvCxnSpPr>
        <p:spPr bwMode="auto">
          <a:xfrm>
            <a:off x="8542206" y="4229101"/>
            <a:ext cx="0" cy="288925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Прямая со стрелкой 2"/>
          <p:cNvCxnSpPr>
            <a:cxnSpLocks noChangeShapeType="1"/>
          </p:cNvCxnSpPr>
          <p:nvPr/>
        </p:nvCxnSpPr>
        <p:spPr bwMode="auto">
          <a:xfrm>
            <a:off x="7761420" y="4221163"/>
            <a:ext cx="0" cy="1295400"/>
          </a:xfrm>
          <a:prstGeom prst="straightConnector1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299" y="207964"/>
            <a:ext cx="7587839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Нормативное финансирование как инструмент управления сетью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995378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4" y="236539"/>
            <a:ext cx="7561737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Нормативное финансирование как инструмент управления сетью: пример финансирования учреждений дополнительного образования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2950888"/>
              </p:ext>
            </p:extLst>
          </p:nvPr>
        </p:nvGraphicFramePr>
        <p:xfrm>
          <a:off x="495299" y="1472537"/>
          <a:ext cx="9171215" cy="4881564"/>
        </p:xfrm>
        <a:graphic>
          <a:graphicData uri="http://schemas.openxmlformats.org/drawingml/2006/table">
            <a:tbl>
              <a:tblPr/>
              <a:tblGrid>
                <a:gridCol w="2963007"/>
                <a:gridCol w="1534867"/>
                <a:gridCol w="1534867"/>
                <a:gridCol w="1569237"/>
                <a:gridCol w="1569237"/>
              </a:tblGrid>
              <a:tr h="2265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Услуга по реализации дополнительного образования детям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финансирования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единый норматив на услугу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финансирования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варианта оказания услуги - 3 норматива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Ознакомительный этап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(базовый) этап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Углубленный</a:t>
                      </a:r>
                      <a:b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часов обучения в группе, часы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Нагрузка педагога в неделю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оклад педагога за ставку,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36 612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36 667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36 667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36 667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 увеличения на ФОТ прочего персонала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 социальных отчислений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1,302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1,302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1,302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1,302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месяцев, мес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Наполняемость группы, чел.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 на оплату труда и начисления на выплаты по оплате труда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14 187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12 124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22 733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45 467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 увеличения на прочие затраты учреждения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1,080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1,110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1,110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1,110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НОРМАТИВ НА УСЛУГУ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15 322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13 458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25 234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50 468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оказываемой услуги, человек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353 820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299 737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53 183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Необходимый объем финансового обеспечения по нормативу, руб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5 421 </a:t>
                      </a:r>
                      <a:r>
                        <a:rPr lang="ru-RU" sz="12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273 206</a:t>
                      </a:r>
                      <a:endParaRPr lang="ru-RU" sz="12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5 421 </a:t>
                      </a:r>
                      <a:r>
                        <a:rPr lang="ru-RU" sz="12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352 165</a:t>
                      </a:r>
                      <a:endParaRPr lang="ru-RU" sz="12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04" marR="58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1__x043b__x0430__x0441__x0442__x044c__x0020__x0434__x0435__x0439__x0441__x0442__x0432__x0438__x044f__x0020__x043f__x043e__x0434__x0440__x0430__x0437__x0434__x0435__x043b__x0435__x043d__x0438__x044f_ xmlns="12d38c8c-6d78-4883-8821-ede751631381">Административное управление</_x041e__x0431__x043b__x0430__x0441__x0442__x044c__x0020__x0434__x0435__x0439__x0441__x0442__x0432__x0438__x044f__x0020__x043f__x043e__x0434__x0440__x0430__x0437__x0434__x0435__x043b__x0435__x043d__x0438__x044f_>
    <_dlc_DocId xmlns="18761f89-f274-4805-a2a9-a0dace306e3e">Q35MPENEDJK4-342-85</_dlc_DocId>
    <_dlc_DocIdUrl xmlns="18761f89-f274-4805-a2a9-a0dace306e3e">
      <Url>http://spserver/dm/_layouts/DocIdRedir.aspx?ID=Q35MPENEDJK4-342-85</Url>
      <Description>Q35MPENEDJK4-342-85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D7698DAB15CD44BBDEBE624490932B" ma:contentTypeVersion="0" ma:contentTypeDescription="Создание документа." ma:contentTypeScope="" ma:versionID="f79f2f7ef8fb23752477ca9c994d9192">
  <xsd:schema xmlns:xsd="http://www.w3.org/2001/XMLSchema" xmlns:xs="http://www.w3.org/2001/XMLSchema" xmlns:p="http://schemas.microsoft.com/office/2006/metadata/properties" xmlns:ns2="18761f89-f274-4805-a2a9-a0dace306e3e" xmlns:ns3="12d38c8c-6d78-4883-8821-ede751631381" targetNamespace="http://schemas.microsoft.com/office/2006/metadata/properties" ma:root="true" ma:fieldsID="08a2d089b7c4b0bfee5cce4fbde7c8f8" ns2:_="" ns3:_="">
    <xsd:import namespace="18761f89-f274-4805-a2a9-a0dace306e3e"/>
    <xsd:import namespace="12d38c8c-6d78-4883-8821-ede7516313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1__x043b__x0430__x0441__x0442__x044c__x0020__x0434__x0435__x0439__x0441__x0442__x0432__x0438__x044f__x0020__x043f__x043e__x0434__x0440__x0430__x0437__x0434__x0435__x043b__x0435__x043d__x0438__x044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61f89-f274-4805-a2a9-a0dace306e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38c8c-6d78-4883-8821-ede751631381" elementFormDefault="qualified">
    <xsd:import namespace="http://schemas.microsoft.com/office/2006/documentManagement/types"/>
    <xsd:import namespace="http://schemas.microsoft.com/office/infopath/2007/PartnerControls"/>
    <xsd:element name="_x041e__x0431__x043b__x0430__x0441__x0442__x044c__x0020__x0434__x0435__x0439__x0441__x0442__x0432__x0438__x044f__x0020__x043f__x043e__x0434__x0440__x0430__x0437__x0434__x0435__x043b__x0435__x043d__x0438__x044f_" ma:index="11" nillable="true" ma:displayName="Область действия подразделения" ma:default="Административное управление" ma:format="Dropdown" ma:indexed="true" ma:internalName="_x041e__x0431__x043b__x0430__x0441__x0442__x044c__x0020__x0434__x0435__x0439__x0441__x0442__x0432__x0438__x044f__x0020__x043f__x043e__x0434__x0440__x0430__x0437__x0434__x0435__x043b__x0435__x043d__x0438__x044f_">
      <xsd:simpleType>
        <xsd:union memberTypes="dms:Text">
          <xsd:simpleType>
            <xsd:restriction base="dms:Choice">
              <xsd:enumeration value="Административное управление"/>
              <xsd:enumeration value="Департамент информационных технологий"/>
              <xsd:enumeration value="Департамент маркетинга"/>
              <xsd:enumeration value="Отдел по работе с персоналом"/>
              <xsd:enumeration value="Управление контроля качества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AD5E6D-C5D1-4E42-8708-BC5677A03071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18761f89-f274-4805-a2a9-a0dace306e3e"/>
    <ds:schemaRef ds:uri="12d38c8c-6d78-4883-8821-ede751631381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A8DA14-C798-4FB9-AE77-E8D01ADBB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61f89-f274-4805-a2a9-a0dace306e3e"/>
    <ds:schemaRef ds:uri="12d38c8c-6d78-4883-8821-ede751631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33D902-46EF-4C83-95CD-DBBD3C0D83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08F302-B32D-41D2-A4C9-3BD9D4CEE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1429</Words>
  <Application>Microsoft Office PowerPoint</Application>
  <PresentationFormat>Лист A4 (210x297 мм)</PresentationFormat>
  <Paragraphs>275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Задачи, на решение которых был направлен Федеральный закон № 83-ФЗ</vt:lpstr>
      <vt:lpstr>Переход  на новую систему финансового обеспечения деятельности учреждений</vt:lpstr>
      <vt:lpstr>Подходы к реализации Федерального закона № 83-ФЗ</vt:lpstr>
      <vt:lpstr>Задачи на 2012 год (из выступления А.Г. Силуанова на коллегии Министерства Финансов РФ)</vt:lpstr>
      <vt:lpstr>Слайд 6</vt:lpstr>
      <vt:lpstr>Слайд 7</vt:lpstr>
      <vt:lpstr>Нормативное финансирование как инструмент управления сетью</vt:lpstr>
      <vt:lpstr>Нормативное финансирование как инструмент управления сетью: пример финансирования учреждений дополнительного образования</vt:lpstr>
      <vt:lpstr>Нормативное финансирование как инструмент управления сетью: финансирование учреждений дополнительного образования</vt:lpstr>
      <vt:lpstr>Нормативное финансирование как инструмент управления сетью: оптимизация сети</vt:lpstr>
      <vt:lpstr>Нормативное финансирование как инструмент управления сетью: состав нормативных затрат  на оказание услуг</vt:lpstr>
      <vt:lpstr>Структура субсидии на выполнение государственного задания согласно Приказу Минфина РФ от 29.10.2010 № 137н/527</vt:lpstr>
      <vt:lpstr>Структура субсидии на выполнение государственного задания согласно Приказу № 154/64-ПР </vt:lpstr>
      <vt:lpstr>Мониторинг деятельности учреждений</vt:lpstr>
      <vt:lpstr>Мониторинг деятельности учреждений</vt:lpstr>
      <vt:lpstr>Сбор информации о финансовом состоянии учреждения в соответствие с приказом Минфина № 114н</vt:lpstr>
      <vt:lpstr>Сбор информации о состоянии имущества учреждения</vt:lpstr>
      <vt:lpstr>Анализ результатов мониторинга</vt:lpstr>
      <vt:lpstr>Наше предложение</vt:lpstr>
      <vt:lpstr>Слайд 21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OfficeUSER</dc:creator>
  <cp:lastModifiedBy>User</cp:lastModifiedBy>
  <cp:revision>134</cp:revision>
  <dcterms:created xsi:type="dcterms:W3CDTF">2012-07-30T09:50:49Z</dcterms:created>
  <dcterms:modified xsi:type="dcterms:W3CDTF">2012-11-19T21:22:06Z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0x01010076D7698DAB15CD44BBDEBE624490932B</vt:lpwstr>
  </property>
  <property fmtid="{D5CDD505-2E9C-101B-9397-08002B2CF9AE}" pid="3" name="_dlc_DocIdItemGuid">
    <vt:lpwstr>ca9c3db1-0846-485d-bfad-464b8154760d</vt:lpwstr>
  </property>
</Properties>
</file>